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8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2" r:id="rId24"/>
  </p:sldIdLst>
  <p:sldSz cx="12192000" cy="6858000"/>
  <p:notesSz cx="7104063" cy="10234613"/>
  <p:embeddedFontLst>
    <p:embeddedFont>
      <p:font typeface="Calibri" pitchFamily="34" charset="0"/>
      <p:regular r:id="rId26"/>
      <p:bold r:id="rId27"/>
      <p:italic r:id="rId28"/>
      <p:boldItalic r:id="rId29"/>
    </p:embeddedFont>
    <p:embeddedFont>
      <p:font typeface="Quintessential"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s+yCd1dpnSpnzWjszJXK/f49Ld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e Jacquelin" initials="PJ" lastIdx="14" clrIdx="0">
    <p:extLst>
      <p:ext uri="{19B8F6BF-5375-455C-9EA6-DF929625EA0E}">
        <p15:presenceInfo xmlns="" xmlns:p15="http://schemas.microsoft.com/office/powerpoint/2012/main" userId="S::patrice.jacquelin@restosducoeur.org::7e9d5ff5-8a88-441c-852d-099daa5c57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2" autoAdjust="0"/>
    <p:restoredTop sz="93741" autoAdjust="0"/>
  </p:normalViewPr>
  <p:slideViewPr>
    <p:cSldViewPr snapToGrid="0">
      <p:cViewPr varScale="1">
        <p:scale>
          <a:sx n="67" d="100"/>
          <a:sy n="67" d="100"/>
        </p:scale>
        <p:origin x="-840" y="-108"/>
      </p:cViewPr>
      <p:guideLst>
        <p:guide orient="horz" pos="2160"/>
        <p:guide pos="3840"/>
      </p:guideLst>
    </p:cSldViewPr>
  </p:slideViewPr>
  <p:outlineViewPr>
    <p:cViewPr>
      <p:scale>
        <a:sx n="33" d="100"/>
        <a:sy n="33" d="100"/>
      </p:scale>
      <p:origin x="0" y="-14552"/>
    </p:cViewPr>
  </p:outlineViewPr>
  <p:notesTextViewPr>
    <p:cViewPr>
      <p:scale>
        <a:sx n="1" d="1"/>
        <a:sy n="1" d="1"/>
      </p:scale>
      <p:origin x="0" y="0"/>
    </p:cViewPr>
  </p:notesTextViewPr>
  <p:sorterViewPr>
    <p:cViewPr>
      <p:scale>
        <a:sx n="100" d="100"/>
        <a:sy n="100" d="100"/>
      </p:scale>
      <p:origin x="0" y="-6908"/>
    </p:cViewPr>
  </p:sorterViewPr>
  <p:notesViewPr>
    <p:cSldViewPr snapToGrid="0">
      <p:cViewPr varScale="1">
        <p:scale>
          <a:sx n="100" d="100"/>
          <a:sy n="100" d="100"/>
        </p:scale>
        <p:origin x="0" y="0"/>
      </p:cViewPr>
      <p:guideLst>
        <p:guide orient="horz" pos="3224"/>
        <p:guide pos="223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59" tIns="49516" rIns="99059" bIns="49516"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59" tIns="49516" rIns="99059" bIns="49516"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59" tIns="49516" rIns="99059" bIns="49516"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buSzPts val="1200"/>
            </a:pPr>
            <a:fld id="{00000000-1234-1234-1234-123412341234}" type="slidenum">
              <a:rPr lang="fr-FR" sz="1300" smtClean="0">
                <a:solidFill>
                  <a:schemeClr val="dk1"/>
                </a:solidFill>
                <a:latin typeface="Calibri"/>
                <a:ea typeface="Calibri"/>
                <a:cs typeface="Calibri"/>
                <a:sym typeface="Calibri"/>
              </a:rPr>
              <a:pPr algn="r">
                <a:buSzPts val="1200"/>
              </a:pPr>
              <a:t>‹N°›</a:t>
            </a:fld>
            <a:endParaRPr lang="fr-FR" sz="13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 xmlns:a16="http://schemas.microsoft.com/office/drawing/2014/main" id="{7C84CDD9-DAFA-04A5-93F6-651C90B0503D}"/>
            </a:ext>
          </a:extLst>
        </p:cNvPr>
        <p:cNvGrpSpPr/>
        <p:nvPr/>
      </p:nvGrpSpPr>
      <p:grpSpPr>
        <a:xfrm>
          <a:off x="0" y="0"/>
          <a:ext cx="0" cy="0"/>
          <a:chOff x="0" y="0"/>
          <a:chExt cx="0" cy="0"/>
        </a:xfrm>
      </p:grpSpPr>
      <p:sp>
        <p:nvSpPr>
          <p:cNvPr id="75" name="Google Shape;75;p1:notes">
            <a:extLst>
              <a:ext uri="{FF2B5EF4-FFF2-40B4-BE49-F238E27FC236}">
                <a16:creationId xmlns="" xmlns:a16="http://schemas.microsoft.com/office/drawing/2014/main" id="{68AFA141-2579-2A9A-DFD3-20B023D7D8C3}"/>
              </a:ext>
            </a:extLst>
          </p:cNvPr>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76" name="Google Shape;76;p1:notes">
            <a:extLst>
              <a:ext uri="{FF2B5EF4-FFF2-40B4-BE49-F238E27FC236}">
                <a16:creationId xmlns="" xmlns:a16="http://schemas.microsoft.com/office/drawing/2014/main" id="{A3F0DD00-667A-2D29-3146-347338C4D634}"/>
              </a:ext>
            </a:extLst>
          </p:cNvPr>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94742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75" name="Google Shape;175;p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85" name="Google Shape;185;p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98" name="Google Shape;198;p1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08" name="Google Shape;208;p1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19" name="Google Shape;21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29" name="Google Shape;229;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38" name="Google Shape;238;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48" name="Google Shape;248;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60" name="Google Shape;260;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73" name="Google Shape;273;p1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84" name="Google Shape;84;p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84" name="Google Shape;284;p1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96" name="Google Shape;296;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304" name="Google Shape;304;p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312" name="Google Shape;312;p2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92" name="Google Shape;92;p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02" name="Google Shape;102;p2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12" name="Google Shape;112;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28" name="Google Shape;128;p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8: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41" name="Google Shape;141;p3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55" name="Google Shape;155;p3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165" name="Google Shape;165;p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bg>
      <p:bgPr>
        <a:solidFill>
          <a:schemeClr val="accent1"/>
        </a:solidFill>
        <a:effectLst/>
      </p:bgPr>
    </p:bg>
    <p:spTree>
      <p:nvGrpSpPr>
        <p:cNvPr id="1" name="Shape 15"/>
        <p:cNvGrpSpPr/>
        <p:nvPr/>
      </p:nvGrpSpPr>
      <p:grpSpPr>
        <a:xfrm>
          <a:off x="0" y="0"/>
          <a:ext cx="0" cy="0"/>
          <a:chOff x="0" y="0"/>
          <a:chExt cx="0" cy="0"/>
        </a:xfrm>
      </p:grpSpPr>
      <p:sp>
        <p:nvSpPr>
          <p:cNvPr id="16" name="Google Shape;16;p27"/>
          <p:cNvSpPr/>
          <p:nvPr/>
        </p:nvSpPr>
        <p:spPr>
          <a:xfrm>
            <a:off x="0" y="0"/>
            <a:ext cx="12192000"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27"/>
          <p:cNvSpPr txBox="1">
            <a:spLocks noGrp="1"/>
          </p:cNvSpPr>
          <p:nvPr>
            <p:ph type="ctrTitle"/>
          </p:nvPr>
        </p:nvSpPr>
        <p:spPr>
          <a:xfrm>
            <a:off x="603504" y="770467"/>
            <a:ext cx="10782300" cy="3352800"/>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FFFFFF"/>
              </a:buClr>
              <a:buSzPts val="8800"/>
              <a:buFont typeface="Calibri"/>
              <a:buNone/>
              <a:defRPr sz="88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667512" y="4206876"/>
            <a:ext cx="9228201" cy="164592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chemeClr val="lt1"/>
              </a:buClr>
              <a:buSzPts val="3200"/>
              <a:buNone/>
              <a:defRPr sz="3200">
                <a:solidFill>
                  <a:schemeClr val="lt1"/>
                </a:solidFill>
                <a:latin typeface="Calibri"/>
                <a:ea typeface="Calibri"/>
                <a:cs typeface="Calibri"/>
                <a:sym typeface="Calibri"/>
              </a:defRPr>
            </a:lvl1pPr>
            <a:lvl2pPr lvl="1" algn="ctr">
              <a:lnSpc>
                <a:spcPct val="85000"/>
              </a:lnSpc>
              <a:spcBef>
                <a:spcPts val="600"/>
              </a:spcBef>
              <a:spcAft>
                <a:spcPts val="0"/>
              </a:spcAft>
              <a:buClr>
                <a:srgbClr val="262626"/>
              </a:buClr>
              <a:buSzPts val="2800"/>
              <a:buNone/>
              <a:defRPr sz="2800"/>
            </a:lvl2pPr>
            <a:lvl3pPr lvl="2" algn="ctr">
              <a:lnSpc>
                <a:spcPct val="85000"/>
              </a:lnSpc>
              <a:spcBef>
                <a:spcPts val="600"/>
              </a:spcBef>
              <a:spcAft>
                <a:spcPts val="0"/>
              </a:spcAft>
              <a:buClr>
                <a:srgbClr val="262626"/>
              </a:buClr>
              <a:buSzPts val="2400"/>
              <a:buNone/>
              <a:defRPr sz="2400"/>
            </a:lvl3pPr>
            <a:lvl4pPr lvl="3" algn="ctr">
              <a:lnSpc>
                <a:spcPct val="85000"/>
              </a:lnSpc>
              <a:spcBef>
                <a:spcPts val="600"/>
              </a:spcBef>
              <a:spcAft>
                <a:spcPts val="0"/>
              </a:spcAft>
              <a:buClr>
                <a:srgbClr val="262626"/>
              </a:buClr>
              <a:buSzPts val="2000"/>
              <a:buNone/>
              <a:defRPr sz="2000"/>
            </a:lvl4pPr>
            <a:lvl5pPr lvl="4" algn="ctr">
              <a:lnSpc>
                <a:spcPct val="85000"/>
              </a:lnSpc>
              <a:spcBef>
                <a:spcPts val="600"/>
              </a:spcBef>
              <a:spcAft>
                <a:spcPts val="0"/>
              </a:spcAft>
              <a:buClr>
                <a:srgbClr val="262626"/>
              </a:buClr>
              <a:buSzPts val="2000"/>
              <a:buNone/>
              <a:defRPr sz="2000"/>
            </a:lvl5pPr>
            <a:lvl6pPr lvl="5" algn="ctr">
              <a:lnSpc>
                <a:spcPct val="85000"/>
              </a:lnSpc>
              <a:spcBef>
                <a:spcPts val="600"/>
              </a:spcBef>
              <a:spcAft>
                <a:spcPts val="0"/>
              </a:spcAft>
              <a:buClr>
                <a:srgbClr val="262626"/>
              </a:buClr>
              <a:buSzPts val="2000"/>
              <a:buNone/>
              <a:defRPr sz="2000"/>
            </a:lvl6pPr>
            <a:lvl7pPr lvl="6" algn="ctr">
              <a:lnSpc>
                <a:spcPct val="85000"/>
              </a:lnSpc>
              <a:spcBef>
                <a:spcPts val="600"/>
              </a:spcBef>
              <a:spcAft>
                <a:spcPts val="0"/>
              </a:spcAft>
              <a:buClr>
                <a:srgbClr val="262626"/>
              </a:buClr>
              <a:buSzPts val="2000"/>
              <a:buNone/>
              <a:defRPr sz="2000"/>
            </a:lvl7pPr>
            <a:lvl8pPr lvl="7" algn="ctr">
              <a:lnSpc>
                <a:spcPct val="85000"/>
              </a:lnSpc>
              <a:spcBef>
                <a:spcPts val="600"/>
              </a:spcBef>
              <a:spcAft>
                <a:spcPts val="0"/>
              </a:spcAft>
              <a:buClr>
                <a:srgbClr val="262626"/>
              </a:buClr>
              <a:buSzPts val="2000"/>
              <a:buNone/>
              <a:defRPr sz="2000"/>
            </a:lvl8pPr>
            <a:lvl9pPr lvl="8" algn="ctr">
              <a:lnSpc>
                <a:spcPct val="85000"/>
              </a:lnSpc>
              <a:spcBef>
                <a:spcPts val="600"/>
              </a:spcBef>
              <a:spcAft>
                <a:spcPts val="0"/>
              </a:spcAft>
              <a:buClr>
                <a:srgbClr val="262626"/>
              </a:buClr>
              <a:buSzPts val="2000"/>
              <a:buNone/>
              <a:defRPr sz="2000"/>
            </a:lvl9pPr>
          </a:lstStyle>
          <a:p>
            <a:endParaRPr/>
          </a:p>
        </p:txBody>
      </p:sp>
      <p:sp>
        <p:nvSpPr>
          <p:cNvPr id="19" name="Google Shape;19;p27"/>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sldNum" idx="12"/>
          </p:nvPr>
        </p:nvSpPr>
        <p:spPr>
          <a:xfrm>
            <a:off x="8951024" y="5271958"/>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pic>
        <p:nvPicPr>
          <p:cNvPr id="22" name="Google Shape;22;p27"/>
          <p:cNvPicPr preferRelativeResize="0"/>
          <p:nvPr/>
        </p:nvPicPr>
        <p:blipFill rotWithShape="1">
          <a:blip r:embed="rId2">
            <a:alphaModFix/>
          </a:blip>
          <a:srcRect/>
          <a:stretch/>
        </p:blipFill>
        <p:spPr>
          <a:xfrm>
            <a:off x="11385804" y="0"/>
            <a:ext cx="755904" cy="777240"/>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29"/>
          <p:cNvSpPr txBox="1">
            <a:spLocks noGrp="1"/>
          </p:cNvSpPr>
          <p:nvPr>
            <p:ph type="title"/>
          </p:nvPr>
        </p:nvSpPr>
        <p:spPr>
          <a:xfrm>
            <a:off x="603504" y="767419"/>
            <a:ext cx="10780776" cy="3355848"/>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accent1"/>
              </a:buClr>
              <a:buSzPts val="8800"/>
              <a:buFont typeface="Calibri"/>
              <a:buNone/>
              <a:defRPr sz="88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body" idx="1"/>
          </p:nvPr>
        </p:nvSpPr>
        <p:spPr>
          <a:xfrm>
            <a:off x="667512" y="4204209"/>
            <a:ext cx="9226296" cy="1645920"/>
          </a:xfrm>
          <a:prstGeom prst="rect">
            <a:avLst/>
          </a:prstGeom>
          <a:noFill/>
          <a:ln>
            <a:noFill/>
          </a:ln>
        </p:spPr>
        <p:txBody>
          <a:bodyPr spcFirstLastPara="1" wrap="square" lIns="91425" tIns="45700" rIns="91425" bIns="45700" anchor="t" anchorCtr="0">
            <a:normAutofit/>
          </a:bodyPr>
          <a:lstStyle>
            <a:lvl1pPr marL="457200" lvl="0" indent="-228600" algn="l">
              <a:lnSpc>
                <a:spcPct val="85000"/>
              </a:lnSpc>
              <a:spcBef>
                <a:spcPts val="1300"/>
              </a:spcBef>
              <a:spcAft>
                <a:spcPts val="0"/>
              </a:spcAft>
              <a:buClr>
                <a:schemeClr val="dk1"/>
              </a:buClr>
              <a:buSzPts val="3200"/>
              <a:buNone/>
              <a:defRPr sz="3200">
                <a:solidFill>
                  <a:schemeClr val="dk1"/>
                </a:solidFill>
                <a:latin typeface="Calibri"/>
                <a:ea typeface="Calibri"/>
                <a:cs typeface="Calibri"/>
                <a:sym typeface="Calibri"/>
              </a:defRPr>
            </a:lvl1pPr>
            <a:lvl2pPr marL="914400" lvl="1" indent="-228600" algn="l">
              <a:lnSpc>
                <a:spcPct val="85000"/>
              </a:lnSpc>
              <a:spcBef>
                <a:spcPts val="600"/>
              </a:spcBef>
              <a:spcAft>
                <a:spcPts val="0"/>
              </a:spcAft>
              <a:buClr>
                <a:srgbClr val="888888"/>
              </a:buClr>
              <a:buSzPts val="1800"/>
              <a:buNone/>
              <a:defRPr sz="1800">
                <a:solidFill>
                  <a:srgbClr val="888888"/>
                </a:solidFill>
              </a:defRPr>
            </a:lvl2pPr>
            <a:lvl3pPr marL="1371600" lvl="2" indent="-228600" algn="l">
              <a:lnSpc>
                <a:spcPct val="85000"/>
              </a:lnSpc>
              <a:spcBef>
                <a:spcPts val="600"/>
              </a:spcBef>
              <a:spcAft>
                <a:spcPts val="0"/>
              </a:spcAft>
              <a:buClr>
                <a:srgbClr val="888888"/>
              </a:buClr>
              <a:buSzPts val="1600"/>
              <a:buNone/>
              <a:defRPr sz="1600">
                <a:solidFill>
                  <a:srgbClr val="888888"/>
                </a:solidFill>
              </a:defRPr>
            </a:lvl3pPr>
            <a:lvl4pPr marL="1828800" lvl="3" indent="-228600" algn="l">
              <a:lnSpc>
                <a:spcPct val="85000"/>
              </a:lnSpc>
              <a:spcBef>
                <a:spcPts val="600"/>
              </a:spcBef>
              <a:spcAft>
                <a:spcPts val="0"/>
              </a:spcAft>
              <a:buClr>
                <a:srgbClr val="888888"/>
              </a:buClr>
              <a:buSzPts val="1400"/>
              <a:buNone/>
              <a:defRPr sz="1400">
                <a:solidFill>
                  <a:srgbClr val="888888"/>
                </a:solidFill>
              </a:defRPr>
            </a:lvl4pPr>
            <a:lvl5pPr marL="2286000" lvl="4" indent="-228600" algn="l">
              <a:lnSpc>
                <a:spcPct val="85000"/>
              </a:lnSpc>
              <a:spcBef>
                <a:spcPts val="600"/>
              </a:spcBef>
              <a:spcAft>
                <a:spcPts val="0"/>
              </a:spcAft>
              <a:buClr>
                <a:srgbClr val="888888"/>
              </a:buClr>
              <a:buSzPts val="1400"/>
              <a:buNone/>
              <a:defRPr sz="1400">
                <a:solidFill>
                  <a:srgbClr val="888888"/>
                </a:solidFill>
              </a:defRPr>
            </a:lvl5pPr>
            <a:lvl6pPr marL="2743200" lvl="5" indent="-228600" algn="l">
              <a:lnSpc>
                <a:spcPct val="85000"/>
              </a:lnSpc>
              <a:spcBef>
                <a:spcPts val="600"/>
              </a:spcBef>
              <a:spcAft>
                <a:spcPts val="0"/>
              </a:spcAft>
              <a:buClr>
                <a:srgbClr val="888888"/>
              </a:buClr>
              <a:buSzPts val="1400"/>
              <a:buNone/>
              <a:defRPr sz="1400">
                <a:solidFill>
                  <a:srgbClr val="888888"/>
                </a:solidFill>
              </a:defRPr>
            </a:lvl6pPr>
            <a:lvl7pPr marL="3200400" lvl="6" indent="-228600" algn="l">
              <a:lnSpc>
                <a:spcPct val="85000"/>
              </a:lnSpc>
              <a:spcBef>
                <a:spcPts val="600"/>
              </a:spcBef>
              <a:spcAft>
                <a:spcPts val="0"/>
              </a:spcAft>
              <a:buClr>
                <a:srgbClr val="888888"/>
              </a:buClr>
              <a:buSzPts val="1400"/>
              <a:buNone/>
              <a:defRPr sz="1400">
                <a:solidFill>
                  <a:srgbClr val="888888"/>
                </a:solidFill>
              </a:defRPr>
            </a:lvl7pPr>
            <a:lvl8pPr marL="3657600" lvl="7" indent="-228600" algn="l">
              <a:lnSpc>
                <a:spcPct val="85000"/>
              </a:lnSpc>
              <a:spcBef>
                <a:spcPts val="600"/>
              </a:spcBef>
              <a:spcAft>
                <a:spcPts val="0"/>
              </a:spcAft>
              <a:buClr>
                <a:srgbClr val="888888"/>
              </a:buClr>
              <a:buSzPts val="1400"/>
              <a:buNone/>
              <a:defRPr sz="1400">
                <a:solidFill>
                  <a:srgbClr val="888888"/>
                </a:solidFill>
              </a:defRPr>
            </a:lvl8pPr>
            <a:lvl9pPr marL="4114800" lvl="8" indent="-228600" algn="l">
              <a:lnSpc>
                <a:spcPct val="85000"/>
              </a:lnSpc>
              <a:spcBef>
                <a:spcPts val="600"/>
              </a:spcBef>
              <a:spcAft>
                <a:spcPts val="0"/>
              </a:spcAft>
              <a:buClr>
                <a:srgbClr val="888888"/>
              </a:buClr>
              <a:buSzPts val="1400"/>
              <a:buNone/>
              <a:defRPr sz="1400">
                <a:solidFill>
                  <a:srgbClr val="888888"/>
                </a:solidFill>
              </a:defRPr>
            </a:lvl9pPr>
          </a:lstStyle>
          <a:p>
            <a:endParaRPr/>
          </a:p>
        </p:txBody>
      </p:sp>
      <p:sp>
        <p:nvSpPr>
          <p:cNvPr id="26" name="Google Shape;26;p29"/>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676656" y="1998134"/>
            <a:ext cx="4663440" cy="3767328"/>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32" name="Google Shape;32;p30"/>
          <p:cNvSpPr txBox="1">
            <a:spLocks noGrp="1"/>
          </p:cNvSpPr>
          <p:nvPr>
            <p:ph type="body" idx="2"/>
          </p:nvPr>
        </p:nvSpPr>
        <p:spPr>
          <a:xfrm>
            <a:off x="6011330" y="1998134"/>
            <a:ext cx="4663440" cy="3767328"/>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33" name="Google Shape;33;p30"/>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31"/>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body" idx="1"/>
          </p:nvPr>
        </p:nvSpPr>
        <p:spPr>
          <a:xfrm>
            <a:off x="676656" y="2040467"/>
            <a:ext cx="4663440" cy="723400"/>
          </a:xfrm>
          <a:prstGeom prst="rect">
            <a:avLst/>
          </a:prstGeom>
          <a:noFill/>
          <a:ln>
            <a:noFill/>
          </a:ln>
        </p:spPr>
        <p:txBody>
          <a:bodyPr spcFirstLastPara="1" wrap="square" lIns="91425" tIns="45700" rIns="91425" bIns="45700" anchor="ctr" anchorCtr="0">
            <a:normAutofit/>
          </a:bodyPr>
          <a:lstStyle>
            <a:lvl1pPr marL="457200" lvl="0" indent="-228600" algn="l">
              <a:lnSpc>
                <a:spcPct val="85000"/>
              </a:lnSpc>
              <a:spcBef>
                <a:spcPts val="1300"/>
              </a:spcBef>
              <a:spcAft>
                <a:spcPts val="0"/>
              </a:spcAft>
              <a:buClr>
                <a:srgbClr val="262626"/>
              </a:buClr>
              <a:buSzPts val="2200"/>
              <a:buNone/>
              <a:defRPr sz="2200" b="0" cap="none">
                <a:solidFill>
                  <a:srgbClr val="262626"/>
                </a:solidFill>
                <a:latin typeface="Calibri"/>
                <a:ea typeface="Calibri"/>
                <a:cs typeface="Calibri"/>
                <a:sym typeface="Calibri"/>
              </a:defRPr>
            </a:lvl1pPr>
            <a:lvl2pPr marL="914400" lvl="1" indent="-228600" algn="l">
              <a:lnSpc>
                <a:spcPct val="85000"/>
              </a:lnSpc>
              <a:spcBef>
                <a:spcPts val="600"/>
              </a:spcBef>
              <a:spcAft>
                <a:spcPts val="0"/>
              </a:spcAft>
              <a:buClr>
                <a:srgbClr val="262626"/>
              </a:buClr>
              <a:buSzPts val="2000"/>
              <a:buNone/>
              <a:defRPr sz="2000" b="1"/>
            </a:lvl2pPr>
            <a:lvl3pPr marL="1371600" lvl="2" indent="-228600" algn="l">
              <a:lnSpc>
                <a:spcPct val="85000"/>
              </a:lnSpc>
              <a:spcBef>
                <a:spcPts val="600"/>
              </a:spcBef>
              <a:spcAft>
                <a:spcPts val="0"/>
              </a:spcAft>
              <a:buClr>
                <a:srgbClr val="262626"/>
              </a:buClr>
              <a:buSzPts val="1800"/>
              <a:buNone/>
              <a:defRPr sz="1800" b="1"/>
            </a:lvl3pPr>
            <a:lvl4pPr marL="1828800" lvl="3" indent="-228600" algn="l">
              <a:lnSpc>
                <a:spcPct val="85000"/>
              </a:lnSpc>
              <a:spcBef>
                <a:spcPts val="600"/>
              </a:spcBef>
              <a:spcAft>
                <a:spcPts val="0"/>
              </a:spcAft>
              <a:buClr>
                <a:srgbClr val="262626"/>
              </a:buClr>
              <a:buSzPts val="1600"/>
              <a:buNone/>
              <a:defRPr sz="1600" b="1"/>
            </a:lvl4pPr>
            <a:lvl5pPr marL="2286000" lvl="4" indent="-228600" algn="l">
              <a:lnSpc>
                <a:spcPct val="85000"/>
              </a:lnSpc>
              <a:spcBef>
                <a:spcPts val="600"/>
              </a:spcBef>
              <a:spcAft>
                <a:spcPts val="0"/>
              </a:spcAft>
              <a:buClr>
                <a:srgbClr val="262626"/>
              </a:buClr>
              <a:buSzPts val="1600"/>
              <a:buNone/>
              <a:defRPr sz="1600" b="1"/>
            </a:lvl5pPr>
            <a:lvl6pPr marL="2743200" lvl="5" indent="-228600" algn="l">
              <a:lnSpc>
                <a:spcPct val="85000"/>
              </a:lnSpc>
              <a:spcBef>
                <a:spcPts val="600"/>
              </a:spcBef>
              <a:spcAft>
                <a:spcPts val="0"/>
              </a:spcAft>
              <a:buClr>
                <a:srgbClr val="262626"/>
              </a:buClr>
              <a:buSzPts val="1600"/>
              <a:buNone/>
              <a:defRPr sz="1600" b="1"/>
            </a:lvl6pPr>
            <a:lvl7pPr marL="3200400" lvl="6" indent="-228600" algn="l">
              <a:lnSpc>
                <a:spcPct val="85000"/>
              </a:lnSpc>
              <a:spcBef>
                <a:spcPts val="600"/>
              </a:spcBef>
              <a:spcAft>
                <a:spcPts val="0"/>
              </a:spcAft>
              <a:buClr>
                <a:srgbClr val="262626"/>
              </a:buClr>
              <a:buSzPts val="1600"/>
              <a:buNone/>
              <a:defRPr sz="1600" b="1"/>
            </a:lvl7pPr>
            <a:lvl8pPr marL="3657600" lvl="7" indent="-228600" algn="l">
              <a:lnSpc>
                <a:spcPct val="85000"/>
              </a:lnSpc>
              <a:spcBef>
                <a:spcPts val="600"/>
              </a:spcBef>
              <a:spcAft>
                <a:spcPts val="0"/>
              </a:spcAft>
              <a:buClr>
                <a:srgbClr val="262626"/>
              </a:buClr>
              <a:buSzPts val="1600"/>
              <a:buNone/>
              <a:defRPr sz="1600" b="1"/>
            </a:lvl8pPr>
            <a:lvl9pPr marL="4114800" lvl="8" indent="-228600" algn="l">
              <a:lnSpc>
                <a:spcPct val="85000"/>
              </a:lnSpc>
              <a:spcBef>
                <a:spcPts val="600"/>
              </a:spcBef>
              <a:spcAft>
                <a:spcPts val="0"/>
              </a:spcAft>
              <a:buClr>
                <a:srgbClr val="262626"/>
              </a:buClr>
              <a:buSzPts val="1600"/>
              <a:buNone/>
              <a:defRPr sz="1600" b="1"/>
            </a:lvl9pPr>
          </a:lstStyle>
          <a:p>
            <a:endParaRPr/>
          </a:p>
        </p:txBody>
      </p:sp>
      <p:sp>
        <p:nvSpPr>
          <p:cNvPr id="39" name="Google Shape;39;p31"/>
          <p:cNvSpPr txBox="1">
            <a:spLocks noGrp="1"/>
          </p:cNvSpPr>
          <p:nvPr>
            <p:ph type="body" idx="2"/>
          </p:nvPr>
        </p:nvSpPr>
        <p:spPr>
          <a:xfrm>
            <a:off x="676656" y="2753084"/>
            <a:ext cx="4663440" cy="3200400"/>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40" name="Google Shape;40;p31"/>
          <p:cNvSpPr txBox="1">
            <a:spLocks noGrp="1"/>
          </p:cNvSpPr>
          <p:nvPr>
            <p:ph type="body" idx="3"/>
          </p:nvPr>
        </p:nvSpPr>
        <p:spPr>
          <a:xfrm>
            <a:off x="6007608" y="2038435"/>
            <a:ext cx="4663440" cy="722376"/>
          </a:xfrm>
          <a:prstGeom prst="rect">
            <a:avLst/>
          </a:prstGeom>
          <a:noFill/>
          <a:ln>
            <a:noFill/>
          </a:ln>
        </p:spPr>
        <p:txBody>
          <a:bodyPr spcFirstLastPara="1" wrap="square" lIns="91425" tIns="45700" rIns="91425" bIns="45700" anchor="ctr" anchorCtr="0">
            <a:normAutofit/>
          </a:bodyPr>
          <a:lstStyle>
            <a:lvl1pPr marL="457200" lvl="0" indent="-228600" algn="l">
              <a:lnSpc>
                <a:spcPct val="85000"/>
              </a:lnSpc>
              <a:spcBef>
                <a:spcPts val="1300"/>
              </a:spcBef>
              <a:spcAft>
                <a:spcPts val="0"/>
              </a:spcAft>
              <a:buClr>
                <a:srgbClr val="262626"/>
              </a:buClr>
              <a:buSzPts val="2200"/>
              <a:buNone/>
              <a:defRPr sz="2200" b="0" cap="none">
                <a:solidFill>
                  <a:srgbClr val="262626"/>
                </a:solidFill>
                <a:latin typeface="Calibri"/>
                <a:ea typeface="Calibri"/>
                <a:cs typeface="Calibri"/>
                <a:sym typeface="Calibri"/>
              </a:defRPr>
            </a:lvl1pPr>
            <a:lvl2pPr marL="914400" lvl="1" indent="-228600" algn="l">
              <a:lnSpc>
                <a:spcPct val="85000"/>
              </a:lnSpc>
              <a:spcBef>
                <a:spcPts val="600"/>
              </a:spcBef>
              <a:spcAft>
                <a:spcPts val="0"/>
              </a:spcAft>
              <a:buClr>
                <a:srgbClr val="262626"/>
              </a:buClr>
              <a:buSzPts val="2000"/>
              <a:buNone/>
              <a:defRPr sz="2000" b="1"/>
            </a:lvl2pPr>
            <a:lvl3pPr marL="1371600" lvl="2" indent="-228600" algn="l">
              <a:lnSpc>
                <a:spcPct val="85000"/>
              </a:lnSpc>
              <a:spcBef>
                <a:spcPts val="600"/>
              </a:spcBef>
              <a:spcAft>
                <a:spcPts val="0"/>
              </a:spcAft>
              <a:buClr>
                <a:srgbClr val="262626"/>
              </a:buClr>
              <a:buSzPts val="1800"/>
              <a:buNone/>
              <a:defRPr sz="1800" b="1"/>
            </a:lvl3pPr>
            <a:lvl4pPr marL="1828800" lvl="3" indent="-228600" algn="l">
              <a:lnSpc>
                <a:spcPct val="85000"/>
              </a:lnSpc>
              <a:spcBef>
                <a:spcPts val="600"/>
              </a:spcBef>
              <a:spcAft>
                <a:spcPts val="0"/>
              </a:spcAft>
              <a:buClr>
                <a:srgbClr val="262626"/>
              </a:buClr>
              <a:buSzPts val="1600"/>
              <a:buNone/>
              <a:defRPr sz="1600" b="1"/>
            </a:lvl4pPr>
            <a:lvl5pPr marL="2286000" lvl="4" indent="-228600" algn="l">
              <a:lnSpc>
                <a:spcPct val="85000"/>
              </a:lnSpc>
              <a:spcBef>
                <a:spcPts val="600"/>
              </a:spcBef>
              <a:spcAft>
                <a:spcPts val="0"/>
              </a:spcAft>
              <a:buClr>
                <a:srgbClr val="262626"/>
              </a:buClr>
              <a:buSzPts val="1600"/>
              <a:buNone/>
              <a:defRPr sz="1600" b="1"/>
            </a:lvl5pPr>
            <a:lvl6pPr marL="2743200" lvl="5" indent="-228600" algn="l">
              <a:lnSpc>
                <a:spcPct val="85000"/>
              </a:lnSpc>
              <a:spcBef>
                <a:spcPts val="600"/>
              </a:spcBef>
              <a:spcAft>
                <a:spcPts val="0"/>
              </a:spcAft>
              <a:buClr>
                <a:srgbClr val="262626"/>
              </a:buClr>
              <a:buSzPts val="1600"/>
              <a:buNone/>
              <a:defRPr sz="1600" b="1"/>
            </a:lvl6pPr>
            <a:lvl7pPr marL="3200400" lvl="6" indent="-228600" algn="l">
              <a:lnSpc>
                <a:spcPct val="85000"/>
              </a:lnSpc>
              <a:spcBef>
                <a:spcPts val="600"/>
              </a:spcBef>
              <a:spcAft>
                <a:spcPts val="0"/>
              </a:spcAft>
              <a:buClr>
                <a:srgbClr val="262626"/>
              </a:buClr>
              <a:buSzPts val="1600"/>
              <a:buNone/>
              <a:defRPr sz="1600" b="1"/>
            </a:lvl7pPr>
            <a:lvl8pPr marL="3657600" lvl="7" indent="-228600" algn="l">
              <a:lnSpc>
                <a:spcPct val="85000"/>
              </a:lnSpc>
              <a:spcBef>
                <a:spcPts val="600"/>
              </a:spcBef>
              <a:spcAft>
                <a:spcPts val="0"/>
              </a:spcAft>
              <a:buClr>
                <a:srgbClr val="262626"/>
              </a:buClr>
              <a:buSzPts val="1600"/>
              <a:buNone/>
              <a:defRPr sz="1600" b="1"/>
            </a:lvl8pPr>
            <a:lvl9pPr marL="4114800" lvl="8" indent="-228600" algn="l">
              <a:lnSpc>
                <a:spcPct val="85000"/>
              </a:lnSpc>
              <a:spcBef>
                <a:spcPts val="600"/>
              </a:spcBef>
              <a:spcAft>
                <a:spcPts val="0"/>
              </a:spcAft>
              <a:buClr>
                <a:srgbClr val="262626"/>
              </a:buClr>
              <a:buSzPts val="1600"/>
              <a:buNone/>
              <a:defRPr sz="1600" b="1"/>
            </a:lvl9pPr>
          </a:lstStyle>
          <a:p>
            <a:endParaRPr/>
          </a:p>
        </p:txBody>
      </p:sp>
      <p:sp>
        <p:nvSpPr>
          <p:cNvPr id="41" name="Google Shape;41;p31"/>
          <p:cNvSpPr txBox="1">
            <a:spLocks noGrp="1"/>
          </p:cNvSpPr>
          <p:nvPr>
            <p:ph type="body" idx="4"/>
          </p:nvPr>
        </p:nvSpPr>
        <p:spPr>
          <a:xfrm>
            <a:off x="6007608" y="2750990"/>
            <a:ext cx="4663440" cy="3200400"/>
          </a:xfrm>
          <a:prstGeom prst="rect">
            <a:avLst/>
          </a:prstGeom>
          <a:noFill/>
          <a:ln>
            <a:noFill/>
          </a:ln>
        </p:spPr>
        <p:txBody>
          <a:bodyPr spcFirstLastPara="1" wrap="square" lIns="91425" tIns="45700" rIns="91425" bIns="45700" anchor="t" anchorCtr="0">
            <a:normAutofit/>
          </a:bodyPr>
          <a:lstStyle>
            <a:lvl1pPr marL="457200" lvl="0" indent="-381000" algn="l">
              <a:lnSpc>
                <a:spcPct val="85000"/>
              </a:lnSpc>
              <a:spcBef>
                <a:spcPts val="1300"/>
              </a:spcBef>
              <a:spcAft>
                <a:spcPts val="0"/>
              </a:spcAft>
              <a:buClr>
                <a:srgbClr val="262626"/>
              </a:buClr>
              <a:buSzPts val="2400"/>
              <a:buChar char=" "/>
              <a:defRPr sz="2400"/>
            </a:lvl1pPr>
            <a:lvl2pPr marL="914400" lvl="1" indent="-355600" algn="l">
              <a:lnSpc>
                <a:spcPct val="85000"/>
              </a:lnSpc>
              <a:spcBef>
                <a:spcPts val="600"/>
              </a:spcBef>
              <a:spcAft>
                <a:spcPts val="0"/>
              </a:spcAft>
              <a:buClr>
                <a:srgbClr val="262626"/>
              </a:buClr>
              <a:buSzPts val="2000"/>
              <a:buChar char=" "/>
              <a:defRPr sz="2000"/>
            </a:lvl2pPr>
            <a:lvl3pPr marL="1371600" lvl="2" indent="-342900" algn="l">
              <a:lnSpc>
                <a:spcPct val="85000"/>
              </a:lnSpc>
              <a:spcBef>
                <a:spcPts val="600"/>
              </a:spcBef>
              <a:spcAft>
                <a:spcPts val="0"/>
              </a:spcAft>
              <a:buClr>
                <a:srgbClr val="262626"/>
              </a:buClr>
              <a:buSzPts val="1800"/>
              <a:buChar char=" "/>
              <a:defRPr sz="1800"/>
            </a:lvl3pPr>
            <a:lvl4pPr marL="1828800" lvl="3" indent="-330200" algn="l">
              <a:lnSpc>
                <a:spcPct val="85000"/>
              </a:lnSpc>
              <a:spcBef>
                <a:spcPts val="600"/>
              </a:spcBef>
              <a:spcAft>
                <a:spcPts val="0"/>
              </a:spcAft>
              <a:buClr>
                <a:srgbClr val="262626"/>
              </a:buClr>
              <a:buSzPts val="1600"/>
              <a:buChar char=" "/>
              <a:defRPr sz="1600"/>
            </a:lvl4pPr>
            <a:lvl5pPr marL="2286000" lvl="4" indent="-330200" algn="l">
              <a:lnSpc>
                <a:spcPct val="85000"/>
              </a:lnSpc>
              <a:spcBef>
                <a:spcPts val="600"/>
              </a:spcBef>
              <a:spcAft>
                <a:spcPts val="0"/>
              </a:spcAft>
              <a:buClr>
                <a:srgbClr val="262626"/>
              </a:buClr>
              <a:buSzPts val="1600"/>
              <a:buChar char=" "/>
              <a:defRPr sz="1600"/>
            </a:lvl5pPr>
            <a:lvl6pPr marL="2743200" lvl="5" indent="-330200" algn="l">
              <a:lnSpc>
                <a:spcPct val="85000"/>
              </a:lnSpc>
              <a:spcBef>
                <a:spcPts val="600"/>
              </a:spcBef>
              <a:spcAft>
                <a:spcPts val="0"/>
              </a:spcAft>
              <a:buClr>
                <a:srgbClr val="262626"/>
              </a:buClr>
              <a:buSzPts val="1600"/>
              <a:buChar char=" "/>
              <a:defRPr sz="1600"/>
            </a:lvl6pPr>
            <a:lvl7pPr marL="3200400" lvl="6" indent="-330200" algn="l">
              <a:lnSpc>
                <a:spcPct val="85000"/>
              </a:lnSpc>
              <a:spcBef>
                <a:spcPts val="600"/>
              </a:spcBef>
              <a:spcAft>
                <a:spcPts val="0"/>
              </a:spcAft>
              <a:buClr>
                <a:srgbClr val="262626"/>
              </a:buClr>
              <a:buSzPts val="1600"/>
              <a:buChar char=" "/>
              <a:defRPr sz="1600"/>
            </a:lvl7pPr>
            <a:lvl8pPr marL="3657600" lvl="7" indent="-330200" algn="l">
              <a:lnSpc>
                <a:spcPct val="85000"/>
              </a:lnSpc>
              <a:spcBef>
                <a:spcPts val="600"/>
              </a:spcBef>
              <a:spcAft>
                <a:spcPts val="0"/>
              </a:spcAft>
              <a:buClr>
                <a:srgbClr val="262626"/>
              </a:buClr>
              <a:buSzPts val="1600"/>
              <a:buChar char=" "/>
              <a:defRPr sz="1600"/>
            </a:lvl8pPr>
            <a:lvl9pPr marL="4114800" lvl="8" indent="-330200" algn="l">
              <a:lnSpc>
                <a:spcPct val="85000"/>
              </a:lnSpc>
              <a:spcBef>
                <a:spcPts val="600"/>
              </a:spcBef>
              <a:spcAft>
                <a:spcPts val="0"/>
              </a:spcAft>
              <a:buClr>
                <a:srgbClr val="262626"/>
              </a:buClr>
              <a:buSzPts val="1600"/>
              <a:buChar char=" "/>
              <a:defRPr sz="1600"/>
            </a:lvl9pPr>
          </a:lstStyle>
          <a:p>
            <a:endParaRPr/>
          </a:p>
        </p:txBody>
      </p:sp>
      <p:sp>
        <p:nvSpPr>
          <p:cNvPr id="42" name="Google Shape;42;p31"/>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2"/>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2"/>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0"/>
        <p:cNvGrpSpPr/>
        <p:nvPr/>
      </p:nvGrpSpPr>
      <p:grpSpPr>
        <a:xfrm>
          <a:off x="0" y="0"/>
          <a:ext cx="0" cy="0"/>
          <a:chOff x="0" y="0"/>
          <a:chExt cx="0" cy="0"/>
        </a:xfrm>
      </p:grpSpPr>
      <p:sp>
        <p:nvSpPr>
          <p:cNvPr id="51" name="Google Shape;51;p33"/>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34"/>
          <p:cNvSpPr/>
          <p:nvPr/>
        </p:nvSpPr>
        <p:spPr>
          <a:xfrm>
            <a:off x="7620000" y="0"/>
            <a:ext cx="45720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4"/>
          <p:cNvSpPr txBox="1">
            <a:spLocks noGrp="1"/>
          </p:cNvSpPr>
          <p:nvPr>
            <p:ph type="title"/>
          </p:nvPr>
        </p:nvSpPr>
        <p:spPr>
          <a:xfrm>
            <a:off x="8261404" y="542282"/>
            <a:ext cx="3383280" cy="192024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4000"/>
              <a:buFont typeface="Calibri"/>
              <a:buNone/>
              <a:defRPr sz="4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body" idx="1"/>
          </p:nvPr>
        </p:nvSpPr>
        <p:spPr>
          <a:xfrm>
            <a:off x="762000" y="762000"/>
            <a:ext cx="6096000" cy="4572000"/>
          </a:xfrm>
          <a:prstGeom prst="rect">
            <a:avLst/>
          </a:prstGeom>
          <a:noFill/>
          <a:ln>
            <a:noFill/>
          </a:ln>
        </p:spPr>
        <p:txBody>
          <a:bodyPr spcFirstLastPara="1" wrap="square" lIns="91425" tIns="45700" rIns="91425" bIns="45700" anchor="t" anchorCtr="0">
            <a:normAutofit/>
          </a:bodyPr>
          <a:lstStyle>
            <a:lvl1pPr marL="457200" lvl="0" indent="-431800" algn="l">
              <a:lnSpc>
                <a:spcPct val="85000"/>
              </a:lnSpc>
              <a:spcBef>
                <a:spcPts val="1300"/>
              </a:spcBef>
              <a:spcAft>
                <a:spcPts val="0"/>
              </a:spcAft>
              <a:buClr>
                <a:srgbClr val="262626"/>
              </a:buClr>
              <a:buSzPts val="3200"/>
              <a:buChar char=" "/>
              <a:defRPr sz="3200"/>
            </a:lvl1pPr>
            <a:lvl2pPr marL="914400" lvl="1" indent="-406400" algn="l">
              <a:lnSpc>
                <a:spcPct val="85000"/>
              </a:lnSpc>
              <a:spcBef>
                <a:spcPts val="600"/>
              </a:spcBef>
              <a:spcAft>
                <a:spcPts val="0"/>
              </a:spcAft>
              <a:buClr>
                <a:srgbClr val="262626"/>
              </a:buClr>
              <a:buSzPts val="2800"/>
              <a:buChar char=" "/>
              <a:defRPr sz="2800"/>
            </a:lvl2pPr>
            <a:lvl3pPr marL="1371600" lvl="2" indent="-381000" algn="l">
              <a:lnSpc>
                <a:spcPct val="85000"/>
              </a:lnSpc>
              <a:spcBef>
                <a:spcPts val="600"/>
              </a:spcBef>
              <a:spcAft>
                <a:spcPts val="0"/>
              </a:spcAft>
              <a:buClr>
                <a:srgbClr val="262626"/>
              </a:buClr>
              <a:buSzPts val="2400"/>
              <a:buChar char=" "/>
              <a:defRPr sz="2400"/>
            </a:lvl3pPr>
            <a:lvl4pPr marL="1828800" lvl="3" indent="-355600" algn="l">
              <a:lnSpc>
                <a:spcPct val="85000"/>
              </a:lnSpc>
              <a:spcBef>
                <a:spcPts val="600"/>
              </a:spcBef>
              <a:spcAft>
                <a:spcPts val="0"/>
              </a:spcAft>
              <a:buClr>
                <a:srgbClr val="262626"/>
              </a:buClr>
              <a:buSzPts val="2000"/>
              <a:buChar char=" "/>
              <a:defRPr sz="2000"/>
            </a:lvl4pPr>
            <a:lvl5pPr marL="2286000" lvl="4" indent="-355600" algn="l">
              <a:lnSpc>
                <a:spcPct val="85000"/>
              </a:lnSpc>
              <a:spcBef>
                <a:spcPts val="600"/>
              </a:spcBef>
              <a:spcAft>
                <a:spcPts val="0"/>
              </a:spcAft>
              <a:buClr>
                <a:srgbClr val="262626"/>
              </a:buClr>
              <a:buSzPts val="2000"/>
              <a:buChar char=" "/>
              <a:defRPr sz="2000"/>
            </a:lvl5pPr>
            <a:lvl6pPr marL="2743200" lvl="5" indent="-355600" algn="l">
              <a:lnSpc>
                <a:spcPct val="85000"/>
              </a:lnSpc>
              <a:spcBef>
                <a:spcPts val="600"/>
              </a:spcBef>
              <a:spcAft>
                <a:spcPts val="0"/>
              </a:spcAft>
              <a:buClr>
                <a:srgbClr val="262626"/>
              </a:buClr>
              <a:buSzPts val="2000"/>
              <a:buChar char=" "/>
              <a:defRPr sz="2000"/>
            </a:lvl6pPr>
            <a:lvl7pPr marL="3200400" lvl="6" indent="-355600" algn="l">
              <a:lnSpc>
                <a:spcPct val="85000"/>
              </a:lnSpc>
              <a:spcBef>
                <a:spcPts val="600"/>
              </a:spcBef>
              <a:spcAft>
                <a:spcPts val="0"/>
              </a:spcAft>
              <a:buClr>
                <a:srgbClr val="262626"/>
              </a:buClr>
              <a:buSzPts val="2000"/>
              <a:buChar char=" "/>
              <a:defRPr sz="2000"/>
            </a:lvl7pPr>
            <a:lvl8pPr marL="3657600" lvl="7" indent="-355600" algn="l">
              <a:lnSpc>
                <a:spcPct val="85000"/>
              </a:lnSpc>
              <a:spcBef>
                <a:spcPts val="600"/>
              </a:spcBef>
              <a:spcAft>
                <a:spcPts val="0"/>
              </a:spcAft>
              <a:buClr>
                <a:srgbClr val="262626"/>
              </a:buClr>
              <a:buSzPts val="2000"/>
              <a:buChar char=" "/>
              <a:defRPr sz="2000"/>
            </a:lvl8pPr>
            <a:lvl9pPr marL="4114800" lvl="8" indent="-355600" algn="l">
              <a:lnSpc>
                <a:spcPct val="85000"/>
              </a:lnSpc>
              <a:spcBef>
                <a:spcPts val="600"/>
              </a:spcBef>
              <a:spcAft>
                <a:spcPts val="0"/>
              </a:spcAft>
              <a:buClr>
                <a:srgbClr val="262626"/>
              </a:buClr>
              <a:buSzPts val="2000"/>
              <a:buChar char=" "/>
              <a:defRPr sz="2000"/>
            </a:lvl9pPr>
          </a:lstStyle>
          <a:p>
            <a:endParaRPr/>
          </a:p>
        </p:txBody>
      </p:sp>
      <p:sp>
        <p:nvSpPr>
          <p:cNvPr id="58" name="Google Shape;58;p34"/>
          <p:cNvSpPr txBox="1">
            <a:spLocks noGrp="1"/>
          </p:cNvSpPr>
          <p:nvPr>
            <p:ph type="body" idx="2"/>
          </p:nvPr>
        </p:nvSpPr>
        <p:spPr>
          <a:xfrm>
            <a:off x="8275982" y="2511813"/>
            <a:ext cx="3398520" cy="3126987"/>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200"/>
              </a:spcBef>
              <a:spcAft>
                <a:spcPts val="0"/>
              </a:spcAft>
              <a:buClr>
                <a:srgbClr val="262626"/>
              </a:buClr>
              <a:buSzPts val="1800"/>
              <a:buFont typeface="Calibri"/>
              <a:buNone/>
              <a:defRPr sz="1800">
                <a:solidFill>
                  <a:srgbClr val="262626"/>
                </a:solidFill>
              </a:defRPr>
            </a:lvl1pPr>
            <a:lvl2pPr marL="914400" lvl="1" indent="-228600" algn="l">
              <a:lnSpc>
                <a:spcPct val="85000"/>
              </a:lnSpc>
              <a:spcBef>
                <a:spcPts val="600"/>
              </a:spcBef>
              <a:spcAft>
                <a:spcPts val="0"/>
              </a:spcAft>
              <a:buClr>
                <a:srgbClr val="262626"/>
              </a:buClr>
              <a:buSzPts val="1200"/>
              <a:buNone/>
              <a:defRPr sz="1200"/>
            </a:lvl2pPr>
            <a:lvl3pPr marL="1371600" lvl="2" indent="-228600" algn="l">
              <a:lnSpc>
                <a:spcPct val="85000"/>
              </a:lnSpc>
              <a:spcBef>
                <a:spcPts val="600"/>
              </a:spcBef>
              <a:spcAft>
                <a:spcPts val="0"/>
              </a:spcAft>
              <a:buClr>
                <a:srgbClr val="262626"/>
              </a:buClr>
              <a:buSzPts val="1000"/>
              <a:buNone/>
              <a:defRPr sz="1000"/>
            </a:lvl3pPr>
            <a:lvl4pPr marL="1828800" lvl="3" indent="-228600" algn="l">
              <a:lnSpc>
                <a:spcPct val="85000"/>
              </a:lnSpc>
              <a:spcBef>
                <a:spcPts val="600"/>
              </a:spcBef>
              <a:spcAft>
                <a:spcPts val="0"/>
              </a:spcAft>
              <a:buClr>
                <a:srgbClr val="262626"/>
              </a:buClr>
              <a:buSzPts val="900"/>
              <a:buNone/>
              <a:defRPr sz="900"/>
            </a:lvl4pPr>
            <a:lvl5pPr marL="2286000" lvl="4" indent="-228600" algn="l">
              <a:lnSpc>
                <a:spcPct val="85000"/>
              </a:lnSpc>
              <a:spcBef>
                <a:spcPts val="600"/>
              </a:spcBef>
              <a:spcAft>
                <a:spcPts val="0"/>
              </a:spcAft>
              <a:buClr>
                <a:srgbClr val="262626"/>
              </a:buClr>
              <a:buSzPts val="900"/>
              <a:buNone/>
              <a:defRPr sz="900"/>
            </a:lvl5pPr>
            <a:lvl6pPr marL="2743200" lvl="5" indent="-228600" algn="l">
              <a:lnSpc>
                <a:spcPct val="85000"/>
              </a:lnSpc>
              <a:spcBef>
                <a:spcPts val="600"/>
              </a:spcBef>
              <a:spcAft>
                <a:spcPts val="0"/>
              </a:spcAft>
              <a:buClr>
                <a:srgbClr val="262626"/>
              </a:buClr>
              <a:buSzPts val="900"/>
              <a:buNone/>
              <a:defRPr sz="900"/>
            </a:lvl6pPr>
            <a:lvl7pPr marL="3200400" lvl="6" indent="-228600" algn="l">
              <a:lnSpc>
                <a:spcPct val="85000"/>
              </a:lnSpc>
              <a:spcBef>
                <a:spcPts val="600"/>
              </a:spcBef>
              <a:spcAft>
                <a:spcPts val="0"/>
              </a:spcAft>
              <a:buClr>
                <a:srgbClr val="262626"/>
              </a:buClr>
              <a:buSzPts val="900"/>
              <a:buNone/>
              <a:defRPr sz="900"/>
            </a:lvl7pPr>
            <a:lvl8pPr marL="3657600" lvl="7" indent="-228600" algn="l">
              <a:lnSpc>
                <a:spcPct val="85000"/>
              </a:lnSpc>
              <a:spcBef>
                <a:spcPts val="600"/>
              </a:spcBef>
              <a:spcAft>
                <a:spcPts val="0"/>
              </a:spcAft>
              <a:buClr>
                <a:srgbClr val="262626"/>
              </a:buClr>
              <a:buSzPts val="900"/>
              <a:buNone/>
              <a:defRPr sz="900"/>
            </a:lvl8pPr>
            <a:lvl9pPr marL="4114800" lvl="8" indent="-228600" algn="l">
              <a:lnSpc>
                <a:spcPct val="85000"/>
              </a:lnSpc>
              <a:spcBef>
                <a:spcPts val="600"/>
              </a:spcBef>
              <a:spcAft>
                <a:spcPts val="0"/>
              </a:spcAft>
              <a:buClr>
                <a:srgbClr val="262626"/>
              </a:buClr>
              <a:buSzPts val="900"/>
              <a:buNone/>
              <a:defRPr sz="900"/>
            </a:lvl9pPr>
          </a:lstStyle>
          <a:p>
            <a:endParaRPr/>
          </a:p>
        </p:txBody>
      </p:sp>
      <p:sp>
        <p:nvSpPr>
          <p:cNvPr id="59" name="Google Shape;59;p34"/>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2"/>
        <p:cNvGrpSpPr/>
        <p:nvPr/>
      </p:nvGrpSpPr>
      <p:grpSpPr>
        <a:xfrm>
          <a:off x="0" y="0"/>
          <a:ext cx="0" cy="0"/>
          <a:chOff x="0" y="0"/>
          <a:chExt cx="0" cy="0"/>
        </a:xfrm>
      </p:grpSpPr>
      <p:sp>
        <p:nvSpPr>
          <p:cNvPr id="63" name="Google Shape;63;p36"/>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body" idx="1"/>
          </p:nvPr>
        </p:nvSpPr>
        <p:spPr>
          <a:xfrm rot="5400000">
            <a:off x="4170426" y="-1482090"/>
            <a:ext cx="3766185" cy="10753725"/>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1300"/>
              </a:spcBef>
              <a:spcAft>
                <a:spcPts val="0"/>
              </a:spcAft>
              <a:buClr>
                <a:srgbClr val="262626"/>
              </a:buClr>
              <a:buSzPts val="1800"/>
              <a:buChar char=" "/>
              <a:defRPr/>
            </a:lvl1pPr>
            <a:lvl2pPr marL="914400" lvl="1" indent="-342900" algn="l">
              <a:lnSpc>
                <a:spcPct val="85000"/>
              </a:lnSpc>
              <a:spcBef>
                <a:spcPts val="600"/>
              </a:spcBef>
              <a:spcAft>
                <a:spcPts val="0"/>
              </a:spcAft>
              <a:buClr>
                <a:srgbClr val="262626"/>
              </a:buClr>
              <a:buSzPts val="1800"/>
              <a:buChar char=" "/>
              <a:defRPr/>
            </a:lvl2pPr>
            <a:lvl3pPr marL="1371600" lvl="2" indent="-342900" algn="l">
              <a:lnSpc>
                <a:spcPct val="85000"/>
              </a:lnSpc>
              <a:spcBef>
                <a:spcPts val="600"/>
              </a:spcBef>
              <a:spcAft>
                <a:spcPts val="0"/>
              </a:spcAft>
              <a:buClr>
                <a:srgbClr val="262626"/>
              </a:buClr>
              <a:buSzPts val="1800"/>
              <a:buChar char=" "/>
              <a:defRPr/>
            </a:lvl3pPr>
            <a:lvl4pPr marL="1828800" lvl="3" indent="-342900" algn="l">
              <a:lnSpc>
                <a:spcPct val="85000"/>
              </a:lnSpc>
              <a:spcBef>
                <a:spcPts val="600"/>
              </a:spcBef>
              <a:spcAft>
                <a:spcPts val="0"/>
              </a:spcAft>
              <a:buClr>
                <a:srgbClr val="262626"/>
              </a:buClr>
              <a:buSzPts val="1800"/>
              <a:buChar char=" "/>
              <a:defRPr/>
            </a:lvl4pPr>
            <a:lvl5pPr marL="2286000" lvl="4" indent="-342900" algn="l">
              <a:lnSpc>
                <a:spcPct val="85000"/>
              </a:lnSpc>
              <a:spcBef>
                <a:spcPts val="600"/>
              </a:spcBef>
              <a:spcAft>
                <a:spcPts val="0"/>
              </a:spcAft>
              <a:buClr>
                <a:srgbClr val="262626"/>
              </a:buClr>
              <a:buSzPts val="1800"/>
              <a:buChar char=" "/>
              <a:defRPr/>
            </a:lvl5pPr>
            <a:lvl6pPr marL="2743200" lvl="5" indent="-342900" algn="l">
              <a:lnSpc>
                <a:spcPct val="85000"/>
              </a:lnSpc>
              <a:spcBef>
                <a:spcPts val="600"/>
              </a:spcBef>
              <a:spcAft>
                <a:spcPts val="0"/>
              </a:spcAft>
              <a:buClr>
                <a:srgbClr val="262626"/>
              </a:buClr>
              <a:buSzPts val="1800"/>
              <a:buChar char=" "/>
              <a:defRPr/>
            </a:lvl6pPr>
            <a:lvl7pPr marL="3200400" lvl="6" indent="-342900" algn="l">
              <a:lnSpc>
                <a:spcPct val="85000"/>
              </a:lnSpc>
              <a:spcBef>
                <a:spcPts val="600"/>
              </a:spcBef>
              <a:spcAft>
                <a:spcPts val="0"/>
              </a:spcAft>
              <a:buClr>
                <a:srgbClr val="262626"/>
              </a:buClr>
              <a:buSzPts val="1800"/>
              <a:buChar char=" "/>
              <a:defRPr/>
            </a:lvl7pPr>
            <a:lvl8pPr marL="3657600" lvl="7" indent="-342900" algn="l">
              <a:lnSpc>
                <a:spcPct val="85000"/>
              </a:lnSpc>
              <a:spcBef>
                <a:spcPts val="600"/>
              </a:spcBef>
              <a:spcAft>
                <a:spcPts val="0"/>
              </a:spcAft>
              <a:buClr>
                <a:srgbClr val="262626"/>
              </a:buClr>
              <a:buSzPts val="1800"/>
              <a:buChar char=" "/>
              <a:defRPr/>
            </a:lvl8pPr>
            <a:lvl9pPr marL="4114800" lvl="8" indent="-342900" algn="l">
              <a:lnSpc>
                <a:spcPct val="85000"/>
              </a:lnSpc>
              <a:spcBef>
                <a:spcPts val="600"/>
              </a:spcBef>
              <a:spcAft>
                <a:spcPts val="0"/>
              </a:spcAft>
              <a:buClr>
                <a:srgbClr val="262626"/>
              </a:buClr>
              <a:buSzPts val="1800"/>
              <a:buChar char=" "/>
              <a:defRPr/>
            </a:lvl9pPr>
          </a:lstStyle>
          <a:p>
            <a:endParaRPr/>
          </a:p>
        </p:txBody>
      </p:sp>
      <p:sp>
        <p:nvSpPr>
          <p:cNvPr id="65" name="Google Shape;65;p36"/>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rot="5400000">
            <a:off x="7658100" y="1781175"/>
            <a:ext cx="4800600" cy="262890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1938338" y="-452437"/>
            <a:ext cx="5400675"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85000"/>
              </a:lnSpc>
              <a:spcBef>
                <a:spcPts val="1300"/>
              </a:spcBef>
              <a:spcAft>
                <a:spcPts val="0"/>
              </a:spcAft>
              <a:buClr>
                <a:srgbClr val="262626"/>
              </a:buClr>
              <a:buSzPts val="1800"/>
              <a:buChar char=" "/>
              <a:defRPr/>
            </a:lvl1pPr>
            <a:lvl2pPr marL="914400" lvl="1" indent="-342900" algn="l">
              <a:lnSpc>
                <a:spcPct val="85000"/>
              </a:lnSpc>
              <a:spcBef>
                <a:spcPts val="600"/>
              </a:spcBef>
              <a:spcAft>
                <a:spcPts val="0"/>
              </a:spcAft>
              <a:buClr>
                <a:srgbClr val="262626"/>
              </a:buClr>
              <a:buSzPts val="1800"/>
              <a:buChar char=" "/>
              <a:defRPr/>
            </a:lvl2pPr>
            <a:lvl3pPr marL="1371600" lvl="2" indent="-342900" algn="l">
              <a:lnSpc>
                <a:spcPct val="85000"/>
              </a:lnSpc>
              <a:spcBef>
                <a:spcPts val="600"/>
              </a:spcBef>
              <a:spcAft>
                <a:spcPts val="0"/>
              </a:spcAft>
              <a:buClr>
                <a:srgbClr val="262626"/>
              </a:buClr>
              <a:buSzPts val="1800"/>
              <a:buChar char=" "/>
              <a:defRPr/>
            </a:lvl3pPr>
            <a:lvl4pPr marL="1828800" lvl="3" indent="-342900" algn="l">
              <a:lnSpc>
                <a:spcPct val="85000"/>
              </a:lnSpc>
              <a:spcBef>
                <a:spcPts val="600"/>
              </a:spcBef>
              <a:spcAft>
                <a:spcPts val="0"/>
              </a:spcAft>
              <a:buClr>
                <a:srgbClr val="262626"/>
              </a:buClr>
              <a:buSzPts val="1800"/>
              <a:buChar char=" "/>
              <a:defRPr/>
            </a:lvl4pPr>
            <a:lvl5pPr marL="2286000" lvl="4" indent="-342900" algn="l">
              <a:lnSpc>
                <a:spcPct val="85000"/>
              </a:lnSpc>
              <a:spcBef>
                <a:spcPts val="600"/>
              </a:spcBef>
              <a:spcAft>
                <a:spcPts val="0"/>
              </a:spcAft>
              <a:buClr>
                <a:srgbClr val="262626"/>
              </a:buClr>
              <a:buSzPts val="1800"/>
              <a:buChar char=" "/>
              <a:defRPr/>
            </a:lvl5pPr>
            <a:lvl6pPr marL="2743200" lvl="5" indent="-342900" algn="l">
              <a:lnSpc>
                <a:spcPct val="85000"/>
              </a:lnSpc>
              <a:spcBef>
                <a:spcPts val="600"/>
              </a:spcBef>
              <a:spcAft>
                <a:spcPts val="0"/>
              </a:spcAft>
              <a:buClr>
                <a:srgbClr val="262626"/>
              </a:buClr>
              <a:buSzPts val="1800"/>
              <a:buChar char=" "/>
              <a:defRPr/>
            </a:lvl6pPr>
            <a:lvl7pPr marL="3200400" lvl="6" indent="-342900" algn="l">
              <a:lnSpc>
                <a:spcPct val="85000"/>
              </a:lnSpc>
              <a:spcBef>
                <a:spcPts val="600"/>
              </a:spcBef>
              <a:spcAft>
                <a:spcPts val="0"/>
              </a:spcAft>
              <a:buClr>
                <a:srgbClr val="262626"/>
              </a:buClr>
              <a:buSzPts val="1800"/>
              <a:buChar char=" "/>
              <a:defRPr/>
            </a:lvl7pPr>
            <a:lvl8pPr marL="3657600" lvl="7" indent="-342900" algn="l">
              <a:lnSpc>
                <a:spcPct val="85000"/>
              </a:lnSpc>
              <a:spcBef>
                <a:spcPts val="600"/>
              </a:spcBef>
              <a:spcAft>
                <a:spcPts val="0"/>
              </a:spcAft>
              <a:buClr>
                <a:srgbClr val="262626"/>
              </a:buClr>
              <a:buSzPts val="1800"/>
              <a:buChar char=" "/>
              <a:defRPr/>
            </a:lvl8pPr>
            <a:lvl9pPr marL="4114800" lvl="8" indent="-342900" algn="l">
              <a:lnSpc>
                <a:spcPct val="85000"/>
              </a:lnSpc>
              <a:spcBef>
                <a:spcPts val="600"/>
              </a:spcBef>
              <a:spcAft>
                <a:spcPts val="0"/>
              </a:spcAft>
              <a:buClr>
                <a:srgbClr val="262626"/>
              </a:buClr>
              <a:buSzPts val="1800"/>
              <a:buChar char=" "/>
              <a:defRPr/>
            </a:lvl9pPr>
          </a:lstStyle>
          <a:p>
            <a:endParaRPr/>
          </a:p>
        </p:txBody>
      </p:sp>
      <p:sp>
        <p:nvSpPr>
          <p:cNvPr id="71" name="Google Shape;71;p37"/>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657224" y="499533"/>
            <a:ext cx="10772775" cy="1658198"/>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accent1"/>
              </a:buClr>
              <a:buSzPts val="5400"/>
              <a:buFont typeface="Calibri"/>
              <a:buNone/>
              <a:defRPr sz="5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676656" y="2011680"/>
            <a:ext cx="10753725" cy="37661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85000"/>
              </a:lnSpc>
              <a:spcBef>
                <a:spcPts val="1300"/>
              </a:spcBef>
              <a:spcAft>
                <a:spcPts val="0"/>
              </a:spcAft>
              <a:buClr>
                <a:srgbClr val="262626"/>
              </a:buClr>
              <a:buSzPts val="2400"/>
              <a:buFont typeface="Arial"/>
              <a:buChar char=" "/>
              <a:defRPr sz="2400" b="0" i="0" u="none" strike="noStrike" cap="none">
                <a:solidFill>
                  <a:srgbClr val="262626"/>
                </a:solidFill>
                <a:latin typeface="Calibri"/>
                <a:ea typeface="Calibri"/>
                <a:cs typeface="Calibri"/>
                <a:sym typeface="Calibri"/>
              </a:defRPr>
            </a:lvl1pPr>
            <a:lvl2pPr marL="914400" marR="0" lvl="1" indent="-381000" algn="l" rtl="0">
              <a:lnSpc>
                <a:spcPct val="85000"/>
              </a:lnSpc>
              <a:spcBef>
                <a:spcPts val="600"/>
              </a:spcBef>
              <a:spcAft>
                <a:spcPts val="0"/>
              </a:spcAft>
              <a:buClr>
                <a:srgbClr val="262626"/>
              </a:buClr>
              <a:buSzPts val="2400"/>
              <a:buFont typeface="Arial"/>
              <a:buChar char=" "/>
              <a:defRPr sz="2400" b="0" i="0" u="none" strike="noStrike" cap="none">
                <a:solidFill>
                  <a:srgbClr val="262626"/>
                </a:solidFill>
                <a:latin typeface="Calibri"/>
                <a:ea typeface="Calibri"/>
                <a:cs typeface="Calibri"/>
                <a:sym typeface="Calibri"/>
              </a:defRPr>
            </a:lvl2pPr>
            <a:lvl3pPr marL="1371600" marR="0" lvl="2" indent="-355600" algn="l" rtl="0">
              <a:lnSpc>
                <a:spcPct val="85000"/>
              </a:lnSpc>
              <a:spcBef>
                <a:spcPts val="600"/>
              </a:spcBef>
              <a:spcAft>
                <a:spcPts val="0"/>
              </a:spcAft>
              <a:buClr>
                <a:srgbClr val="262626"/>
              </a:buClr>
              <a:buSzPts val="2000"/>
              <a:buFont typeface="Arial"/>
              <a:buChar char=" "/>
              <a:defRPr sz="2000" b="0" i="1" u="none" strike="noStrike" cap="none">
                <a:solidFill>
                  <a:srgbClr val="262626"/>
                </a:solidFill>
                <a:latin typeface="Calibri"/>
                <a:ea typeface="Calibri"/>
                <a:cs typeface="Calibri"/>
                <a:sym typeface="Calibri"/>
              </a:defRPr>
            </a:lvl3pPr>
            <a:lvl4pPr marL="1828800" marR="0" lvl="3"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4pPr>
            <a:lvl5pPr marL="2286000" marR="0" lvl="4"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5pPr>
            <a:lvl6pPr marL="2743200" marR="0" lvl="5"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6pPr>
            <a:lvl7pPr marL="3200400" marR="0" lvl="6"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7pPr>
            <a:lvl8pPr marL="3657600" marR="0" lvl="7"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8pPr>
            <a:lvl9pPr marL="4114800" marR="0" lvl="8" indent="-342900" algn="l" rtl="0">
              <a:lnSpc>
                <a:spcPct val="85000"/>
              </a:lnSpc>
              <a:spcBef>
                <a:spcPts val="600"/>
              </a:spcBef>
              <a:spcAft>
                <a:spcPts val="0"/>
              </a:spcAft>
              <a:buClr>
                <a:srgbClr val="262626"/>
              </a:buClr>
              <a:buSzPts val="1800"/>
              <a:buFont typeface="Arial"/>
              <a:buChar char=" "/>
              <a:defRPr sz="1800" b="0" i="0" u="none" strike="noStrike" cap="none">
                <a:solidFill>
                  <a:srgbClr val="262626"/>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685800" y="6412447"/>
            <a:ext cx="4114800" cy="228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685800" y="6554697"/>
            <a:ext cx="5029200" cy="228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763926" y="5876412"/>
            <a:ext cx="2926080" cy="1397039"/>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300"/>
              <a:buFont typeface="Arial"/>
              <a:buNone/>
              <a:defRPr sz="10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 xmlns:p14="http://schemas.microsoft.com/office/powerpoint/2010/main" Requires="p14">
      <p:transition p14:dur="10" advTm="10000"/>
    </mc:Choice>
    <mc:Fallback>
      <p:transition advTm="10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 xmlns:a16="http://schemas.microsoft.com/office/drawing/2014/main" id="{F04DE5F1-41AB-8EDF-D1A1-89985FC9B830}"/>
            </a:ext>
          </a:extLst>
        </p:cNvPr>
        <p:cNvGrpSpPr/>
        <p:nvPr/>
      </p:nvGrpSpPr>
      <p:grpSpPr>
        <a:xfrm>
          <a:off x="0" y="0"/>
          <a:ext cx="0" cy="0"/>
          <a:chOff x="0" y="0"/>
          <a:chExt cx="0" cy="0"/>
        </a:xfrm>
      </p:grpSpPr>
      <p:pic>
        <p:nvPicPr>
          <p:cNvPr id="78" name="Google Shape;78;p1">
            <a:extLst>
              <a:ext uri="{FF2B5EF4-FFF2-40B4-BE49-F238E27FC236}">
                <a16:creationId xmlns="" xmlns:a16="http://schemas.microsoft.com/office/drawing/2014/main" id="{25865206-77EB-9A71-C4FD-644A7015C851}"/>
              </a:ext>
            </a:extLst>
          </p:cNvPr>
          <p:cNvPicPr preferRelativeResize="0"/>
          <p:nvPr/>
        </p:nvPicPr>
        <p:blipFill rotWithShape="1">
          <a:blip r:embed="rId3">
            <a:alphaModFix/>
          </a:blip>
          <a:srcRect/>
          <a:stretch/>
        </p:blipFill>
        <p:spPr>
          <a:xfrm>
            <a:off x="828088" y="0"/>
            <a:ext cx="10489162" cy="7610736"/>
          </a:xfrm>
          <a:prstGeom prst="rect">
            <a:avLst/>
          </a:prstGeom>
          <a:noFill/>
          <a:ln>
            <a:noFill/>
          </a:ln>
        </p:spPr>
      </p:pic>
      <p:sp>
        <p:nvSpPr>
          <p:cNvPr id="79" name="Google Shape;79;p1">
            <a:extLst>
              <a:ext uri="{FF2B5EF4-FFF2-40B4-BE49-F238E27FC236}">
                <a16:creationId xmlns="" xmlns:a16="http://schemas.microsoft.com/office/drawing/2014/main" id="{61F6B493-5D34-964B-1838-3446211202E7}"/>
              </a:ext>
            </a:extLst>
          </p:cNvPr>
          <p:cNvSpPr txBox="1">
            <a:spLocks noGrp="1"/>
          </p:cNvSpPr>
          <p:nvPr>
            <p:ph type="ctrTitle"/>
          </p:nvPr>
        </p:nvSpPr>
        <p:spPr>
          <a:xfrm>
            <a:off x="528182" y="3039097"/>
            <a:ext cx="10782300" cy="116107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FFFFFF"/>
              </a:buClr>
              <a:buSzPts val="4800"/>
              <a:buFont typeface="Calibri"/>
              <a:buNone/>
            </a:pPr>
            <a:r>
              <a:rPr lang="fr-FR" sz="4800" b="1" dirty="0">
                <a:latin typeface="Calibri"/>
                <a:ea typeface="Calibri"/>
                <a:cs typeface="Calibri"/>
                <a:sym typeface="Calibri"/>
              </a:rPr>
              <a:t>La France et les chemins de Santiago </a:t>
            </a:r>
            <a:endParaRPr sz="4800" dirty="0"/>
          </a:p>
        </p:txBody>
      </p:sp>
      <p:sp>
        <p:nvSpPr>
          <p:cNvPr id="80" name="Google Shape;80;p1">
            <a:extLst>
              <a:ext uri="{FF2B5EF4-FFF2-40B4-BE49-F238E27FC236}">
                <a16:creationId xmlns="" xmlns:a16="http://schemas.microsoft.com/office/drawing/2014/main" id="{7EA97A0E-DD53-C393-5CC1-E36A843F9BB4}"/>
              </a:ext>
            </a:extLst>
          </p:cNvPr>
          <p:cNvSpPr txBox="1">
            <a:spLocks noGrp="1"/>
          </p:cNvSpPr>
          <p:nvPr>
            <p:ph type="ftr" idx="11"/>
          </p:nvPr>
        </p:nvSpPr>
        <p:spPr>
          <a:xfrm>
            <a:off x="745998"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81" name="Google Shape;81;p1">
            <a:extLst>
              <a:ext uri="{FF2B5EF4-FFF2-40B4-BE49-F238E27FC236}">
                <a16:creationId xmlns="" xmlns:a16="http://schemas.microsoft.com/office/drawing/2014/main" id="{622C9BDF-963F-DF69-F87A-2DC0B224DE4F}"/>
              </a:ext>
            </a:extLst>
          </p:cNvPr>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a:t>
            </a:fld>
            <a:endParaRPr sz="1800">
              <a:solidFill>
                <a:schemeClr val="dk1"/>
              </a:solidFill>
            </a:endParaRPr>
          </a:p>
        </p:txBody>
      </p:sp>
      <p:sp>
        <p:nvSpPr>
          <p:cNvPr id="2" name="Google Shape;79;p1">
            <a:extLst>
              <a:ext uri="{FF2B5EF4-FFF2-40B4-BE49-F238E27FC236}">
                <a16:creationId xmlns="" xmlns:a16="http://schemas.microsoft.com/office/drawing/2014/main" id="{EA808086-31B9-97A3-6728-828FA0BAA1E9}"/>
              </a:ext>
            </a:extLst>
          </p:cNvPr>
          <p:cNvSpPr txBox="1">
            <a:spLocks/>
          </p:cNvSpPr>
          <p:nvPr/>
        </p:nvSpPr>
        <p:spPr>
          <a:xfrm>
            <a:off x="0" y="501482"/>
            <a:ext cx="12192000" cy="11610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FFFFFF"/>
              </a:buClr>
              <a:buSzPts val="8800"/>
              <a:buFont typeface="Calibri"/>
              <a:buNone/>
              <a:defRPr sz="88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800"/>
            </a:pPr>
            <a:r>
              <a:rPr lang="fr-FR" sz="4800" b="1" i="1" dirty="0"/>
              <a:t>La Société Française des Amis </a:t>
            </a:r>
          </a:p>
          <a:p>
            <a:pPr algn="ctr">
              <a:buSzPts val="4800"/>
            </a:pPr>
            <a:r>
              <a:rPr lang="fr-FR" sz="4800" b="1" i="1" dirty="0"/>
              <a:t>de Saint-Jacques de Compostelle</a:t>
            </a:r>
          </a:p>
        </p:txBody>
      </p:sp>
      <p:sp>
        <p:nvSpPr>
          <p:cNvPr id="3" name="Google Shape;79;p1">
            <a:extLst>
              <a:ext uri="{FF2B5EF4-FFF2-40B4-BE49-F238E27FC236}">
                <a16:creationId xmlns="" xmlns:a16="http://schemas.microsoft.com/office/drawing/2014/main" id="{F4D1CD0B-2038-3DE7-9421-595556EC8ED7}"/>
              </a:ext>
            </a:extLst>
          </p:cNvPr>
          <p:cNvSpPr txBox="1">
            <a:spLocks/>
          </p:cNvSpPr>
          <p:nvPr/>
        </p:nvSpPr>
        <p:spPr>
          <a:xfrm>
            <a:off x="745998" y="2044323"/>
            <a:ext cx="10782300" cy="11610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FFFFFF"/>
              </a:buClr>
              <a:buSzPts val="8800"/>
              <a:buFont typeface="Calibri"/>
              <a:buNone/>
              <a:defRPr sz="88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800"/>
            </a:pPr>
            <a:r>
              <a:rPr lang="fr-FR" sz="4800" b="1" i="1" dirty="0"/>
              <a:t>présente</a:t>
            </a:r>
            <a:endParaRPr lang="fr-FR" sz="4800" dirty="0"/>
          </a:p>
        </p:txBody>
      </p:sp>
    </p:spTree>
    <p:extLst>
      <p:ext uri="{BB962C8B-B14F-4D97-AF65-F5344CB8AC3E}">
        <p14:creationId xmlns="" xmlns:p14="http://schemas.microsoft.com/office/powerpoint/2010/main" val="1198497779"/>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7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a:spLocks noGrp="1"/>
          </p:cNvSpPr>
          <p:nvPr>
            <p:ph type="ctrTitle"/>
          </p:nvPr>
        </p:nvSpPr>
        <p:spPr>
          <a:xfrm>
            <a:off x="595274" y="736476"/>
            <a:ext cx="6849818" cy="2314949"/>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3200"/>
              <a:buNone/>
            </a:pPr>
            <a:r>
              <a:rPr lang="fr-FR" sz="2800" b="1" dirty="0"/>
              <a:t>A ces quatre voies principales</a:t>
            </a:r>
            <a:r>
              <a:rPr lang="fr-FR" sz="2400" dirty="0"/>
              <a:t>, </a:t>
            </a:r>
            <a:br>
              <a:rPr lang="fr-FR" sz="2400" dirty="0"/>
            </a:br>
            <a:r>
              <a:rPr lang="fr-FR" sz="2400" dirty="0"/>
              <a:t>s’ajoutent des </a:t>
            </a:r>
            <a:r>
              <a:rPr lang="fr-FR" sz="2400" b="1" dirty="0"/>
              <a:t>itinéraires secondaires </a:t>
            </a:r>
            <a:r>
              <a:rPr lang="fr-FR" sz="2400" dirty="0"/>
              <a:t>qui maillent le territoire, car souvenons-nous : les pèlerins autrefois partaient de chez eux </a:t>
            </a:r>
            <a:br>
              <a:rPr lang="fr-FR" sz="2400" dirty="0"/>
            </a:br>
            <a:r>
              <a:rPr lang="fr-FR" sz="2400" dirty="0"/>
              <a:t>Ils parcouraient la distance pour rallier un des grands points de rendez-vous jacquaires, comme le fut  la </a:t>
            </a:r>
            <a:r>
              <a:rPr lang="fr-FR" sz="2400" b="1" dirty="0"/>
              <a:t>Tour Saint-Jacques à Paris</a:t>
            </a:r>
            <a:endParaRPr sz="2400" b="1" dirty="0"/>
          </a:p>
        </p:txBody>
      </p:sp>
      <p:sp>
        <p:nvSpPr>
          <p:cNvPr id="178" name="Google Shape;178;p9"/>
          <p:cNvSpPr txBox="1">
            <a:spLocks noGrp="1"/>
          </p:cNvSpPr>
          <p:nvPr>
            <p:ph type="subTitle" idx="1"/>
          </p:nvPr>
        </p:nvSpPr>
        <p:spPr>
          <a:xfrm>
            <a:off x="667512" y="4206876"/>
            <a:ext cx="9228201" cy="925200"/>
          </a:xfrm>
          <a:prstGeom prst="rect">
            <a:avLst/>
          </a:prstGeom>
          <a:noFill/>
          <a:ln>
            <a:noFill/>
          </a:ln>
        </p:spPr>
        <p:txBody>
          <a:bodyPr spcFirstLastPara="1" wrap="square" lIns="91425" tIns="45700" rIns="91425" bIns="45700" anchor="t" anchorCtr="0">
            <a:normAutofit/>
          </a:bodyPr>
          <a:lstStyle/>
          <a:p>
            <a:pPr marL="0" lvl="0" indent="0" algn="l" rtl="0">
              <a:lnSpc>
                <a:spcPct val="85000"/>
              </a:lnSpc>
              <a:spcBef>
                <a:spcPts val="0"/>
              </a:spcBef>
              <a:spcAft>
                <a:spcPts val="0"/>
              </a:spcAft>
              <a:buSzPts val="3200"/>
              <a:buNone/>
            </a:pPr>
            <a:endParaRPr/>
          </a:p>
          <a:p>
            <a:pPr marL="0" lvl="0" indent="0" algn="l" rtl="0">
              <a:lnSpc>
                <a:spcPct val="85000"/>
              </a:lnSpc>
              <a:spcBef>
                <a:spcPts val="0"/>
              </a:spcBef>
              <a:spcAft>
                <a:spcPts val="0"/>
              </a:spcAft>
              <a:buClr>
                <a:schemeClr val="lt1"/>
              </a:buClr>
              <a:buSzPts val="3200"/>
              <a:buNone/>
            </a:pPr>
            <a:endParaRPr/>
          </a:p>
        </p:txBody>
      </p:sp>
      <p:sp>
        <p:nvSpPr>
          <p:cNvPr id="179" name="Google Shape;179;p9"/>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80" name="Google Shape;180;p9"/>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10</a:t>
            </a:fld>
            <a:endParaRPr sz="1800">
              <a:solidFill>
                <a:schemeClr val="dk1"/>
              </a:solidFill>
            </a:endParaRPr>
          </a:p>
        </p:txBody>
      </p:sp>
      <p:pic>
        <p:nvPicPr>
          <p:cNvPr id="181" name="Google Shape;181;p9"/>
          <p:cNvPicPr preferRelativeResize="0"/>
          <p:nvPr/>
        </p:nvPicPr>
        <p:blipFill rotWithShape="1">
          <a:blip r:embed="rId3">
            <a:alphaModFix/>
          </a:blip>
          <a:srcRect/>
          <a:stretch/>
        </p:blipFill>
        <p:spPr>
          <a:xfrm>
            <a:off x="686129" y="3645024"/>
            <a:ext cx="6896100" cy="2476500"/>
          </a:xfrm>
          <a:prstGeom prst="rect">
            <a:avLst/>
          </a:prstGeom>
          <a:noFill/>
          <a:ln>
            <a:noFill/>
          </a:ln>
        </p:spPr>
      </p:pic>
      <p:pic>
        <p:nvPicPr>
          <p:cNvPr id="182" name="Google Shape;182;p9"/>
          <p:cNvPicPr preferRelativeResize="0"/>
          <p:nvPr/>
        </p:nvPicPr>
        <p:blipFill rotWithShape="1">
          <a:blip r:embed="rId4">
            <a:alphaModFix/>
          </a:blip>
          <a:srcRect/>
          <a:stretch/>
        </p:blipFill>
        <p:spPr>
          <a:xfrm>
            <a:off x="7928012" y="906541"/>
            <a:ext cx="3577859" cy="5214983"/>
          </a:xfrm>
          <a:prstGeom prst="rect">
            <a:avLst/>
          </a:prstGeom>
          <a:noFill/>
          <a:ln>
            <a:noFill/>
          </a:ln>
        </p:spPr>
      </p:pic>
    </p:spTree>
  </p:cSld>
  <p:clrMapOvr>
    <a:masterClrMapping/>
  </p:clrMapOvr>
  <p:transition advTm="2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a:spLocks noGrp="1"/>
          </p:cNvSpPr>
          <p:nvPr>
            <p:ph type="ctrTitle"/>
          </p:nvPr>
        </p:nvSpPr>
        <p:spPr>
          <a:xfrm>
            <a:off x="666712" y="214290"/>
            <a:ext cx="7408776" cy="2283035"/>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0"/>
              </a:spcBef>
              <a:spcAft>
                <a:spcPts val="0"/>
              </a:spcAft>
              <a:buSzPts val="3200"/>
              <a:buNone/>
            </a:pPr>
            <a:r>
              <a:rPr lang="fr-FR" sz="2800" b="1" dirty="0">
                <a:latin typeface="Calibri"/>
                <a:ea typeface="Calibri"/>
                <a:cs typeface="Calibri"/>
                <a:sym typeface="Calibri"/>
              </a:rPr>
              <a:t>En 1950,</a:t>
            </a:r>
            <a:r>
              <a:rPr lang="fr-FR" sz="2400" b="1" dirty="0">
                <a:latin typeface="Calibri"/>
                <a:ea typeface="Calibri"/>
                <a:cs typeface="Calibri"/>
                <a:sym typeface="Calibri"/>
              </a:rPr>
              <a:t/>
            </a:r>
            <a:br>
              <a:rPr lang="fr-FR" sz="2400" b="1" dirty="0">
                <a:latin typeface="Calibri"/>
                <a:ea typeface="Calibri"/>
                <a:cs typeface="Calibri"/>
                <a:sym typeface="Calibri"/>
              </a:rPr>
            </a:br>
            <a:r>
              <a:rPr lang="fr-FR" sz="2400" b="1" dirty="0">
                <a:latin typeface="Calibri"/>
                <a:ea typeface="Calibri"/>
                <a:cs typeface="Calibri"/>
                <a:sym typeface="Calibri"/>
              </a:rPr>
              <a:t>le nom de Compostelle, comme celui de Jérusalem et de Rome, évoque le passé de l’Europe chrétienne,  le temps des pèlerinages appartient aux souvenirs de l’histoire. </a:t>
            </a:r>
            <a:br>
              <a:rPr lang="fr-FR" sz="2400" b="1" dirty="0">
                <a:latin typeface="Calibri"/>
                <a:ea typeface="Calibri"/>
                <a:cs typeface="Calibri"/>
                <a:sym typeface="Calibri"/>
              </a:rPr>
            </a:br>
            <a:r>
              <a:rPr lang="fr-FR" sz="2400" b="1" dirty="0">
                <a:latin typeface="Calibri"/>
                <a:ea typeface="Calibri"/>
                <a:cs typeface="Calibri"/>
                <a:sym typeface="Calibri"/>
              </a:rPr>
              <a:t>Mais à</a:t>
            </a:r>
            <a:r>
              <a:rPr lang="fr-FR" sz="2400" b="1" dirty="0"/>
              <a:t> PARIS, quelques chercheurs et historiens français fondent une société savante en raison de «</a:t>
            </a:r>
            <a:r>
              <a:rPr lang="fr-FR" sz="2400" b="1" i="1" dirty="0"/>
              <a:t> l’exceptionnelle richesse de ce thème de pensée et de recherches érudites qui nous est offert par le séculaire pèlerinage de Galice »</a:t>
            </a:r>
            <a:endParaRPr sz="2400" b="1" dirty="0"/>
          </a:p>
        </p:txBody>
      </p:sp>
      <p:sp>
        <p:nvSpPr>
          <p:cNvPr id="188" name="Google Shape;188;p6"/>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89" name="Google Shape;189;p6"/>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11</a:t>
            </a:fld>
            <a:endParaRPr sz="1800">
              <a:solidFill>
                <a:schemeClr val="dk1"/>
              </a:solidFill>
            </a:endParaRPr>
          </a:p>
        </p:txBody>
      </p:sp>
      <p:sp>
        <p:nvSpPr>
          <p:cNvPr id="190" name="Google Shape;190;p6"/>
          <p:cNvSpPr txBox="1"/>
          <p:nvPr/>
        </p:nvSpPr>
        <p:spPr>
          <a:xfrm>
            <a:off x="8727971" y="5322523"/>
            <a:ext cx="2126801" cy="52322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Paris église St Jacques du Haut-Pas</a:t>
            </a:r>
            <a:endParaRPr dirty="0"/>
          </a:p>
        </p:txBody>
      </p:sp>
      <p:sp>
        <p:nvSpPr>
          <p:cNvPr id="191" name="Google Shape;191;p6"/>
          <p:cNvSpPr txBox="1"/>
          <p:nvPr/>
        </p:nvSpPr>
        <p:spPr>
          <a:xfrm>
            <a:off x="563807" y="3942365"/>
            <a:ext cx="2854699" cy="116951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Texte latin du XII </a:t>
            </a:r>
            <a:r>
              <a:rPr lang="fr-FR" sz="1400" b="0" i="0" u="none" strike="noStrike" cap="none" dirty="0" err="1">
                <a:solidFill>
                  <a:srgbClr val="FFFF00"/>
                </a:solidFill>
                <a:latin typeface="Arial"/>
                <a:ea typeface="Arial"/>
                <a:cs typeface="Arial"/>
                <a:sym typeface="Arial"/>
              </a:rPr>
              <a:t>eme</a:t>
            </a:r>
            <a:r>
              <a:rPr lang="fr-FR" sz="1400" b="0" i="0" u="none" strike="noStrike" cap="none" dirty="0">
                <a:solidFill>
                  <a:srgbClr val="FFFF00"/>
                </a:solidFill>
                <a:latin typeface="Arial"/>
                <a:ea typeface="Arial"/>
                <a:cs typeface="Arial"/>
                <a:sym typeface="Arial"/>
              </a:rPr>
              <a:t> siècle traduit par Mme </a:t>
            </a:r>
            <a:r>
              <a:rPr lang="fr-FR" sz="1400" b="0" i="0" u="none" strike="noStrike" cap="none" dirty="0" err="1">
                <a:solidFill>
                  <a:srgbClr val="FFFF00"/>
                </a:solidFill>
                <a:latin typeface="Arial"/>
                <a:ea typeface="Arial"/>
                <a:cs typeface="Arial"/>
                <a:sym typeface="Arial"/>
              </a:rPr>
              <a:t>Veillard</a:t>
            </a:r>
            <a:r>
              <a:rPr lang="fr-FR" sz="1400" b="0" i="0" u="none" strike="noStrike" cap="none" dirty="0">
                <a:solidFill>
                  <a:srgbClr val="FFFF00"/>
                </a:solidFill>
                <a:latin typeface="Arial"/>
                <a:ea typeface="Arial"/>
                <a:cs typeface="Arial"/>
                <a:sym typeface="Arial"/>
              </a:rPr>
              <a:t>, cofondatrice de la Société Française des Amis de Saint-Jacques de Compostelle</a:t>
            </a:r>
            <a:endParaRPr dirty="0"/>
          </a:p>
        </p:txBody>
      </p:sp>
      <p:sp>
        <p:nvSpPr>
          <p:cNvPr id="192" name="Google Shape;192;p6"/>
          <p:cNvSpPr txBox="1"/>
          <p:nvPr/>
        </p:nvSpPr>
        <p:spPr>
          <a:xfrm>
            <a:off x="9046169" y="3049542"/>
            <a:ext cx="17267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Manuscrit médiéval</a:t>
            </a:r>
            <a:endParaRPr dirty="0"/>
          </a:p>
        </p:txBody>
      </p:sp>
      <p:pic>
        <p:nvPicPr>
          <p:cNvPr id="194" name="Google Shape;194;p6"/>
          <p:cNvPicPr preferRelativeResize="0"/>
          <p:nvPr/>
        </p:nvPicPr>
        <p:blipFill rotWithShape="1">
          <a:blip r:embed="rId3">
            <a:alphaModFix/>
          </a:blip>
          <a:srcRect/>
          <a:stretch/>
        </p:blipFill>
        <p:spPr>
          <a:xfrm>
            <a:off x="3680117" y="2766291"/>
            <a:ext cx="2613065" cy="3790626"/>
          </a:xfrm>
          <a:prstGeom prst="rect">
            <a:avLst/>
          </a:prstGeom>
          <a:noFill/>
          <a:ln>
            <a:noFill/>
          </a:ln>
        </p:spPr>
      </p:pic>
      <p:pic>
        <p:nvPicPr>
          <p:cNvPr id="195" name="Google Shape;195;p6"/>
          <p:cNvPicPr preferRelativeResize="0"/>
          <p:nvPr/>
        </p:nvPicPr>
        <p:blipFill rotWithShape="1">
          <a:blip r:embed="rId4">
            <a:alphaModFix/>
          </a:blip>
          <a:srcRect/>
          <a:stretch/>
        </p:blipFill>
        <p:spPr>
          <a:xfrm>
            <a:off x="6432075" y="2766290"/>
            <a:ext cx="2126801" cy="3790625"/>
          </a:xfrm>
          <a:prstGeom prst="rect">
            <a:avLst/>
          </a:prstGeom>
          <a:noFill/>
          <a:ln>
            <a:noFill/>
          </a:ln>
        </p:spPr>
      </p:pic>
      <p:pic>
        <p:nvPicPr>
          <p:cNvPr id="193" name="Google Shape;193;p6"/>
          <p:cNvPicPr preferRelativeResize="0"/>
          <p:nvPr/>
        </p:nvPicPr>
        <p:blipFill rotWithShape="1">
          <a:blip r:embed="rId5">
            <a:alphaModFix/>
          </a:blip>
          <a:srcRect/>
          <a:stretch/>
        </p:blipFill>
        <p:spPr>
          <a:xfrm>
            <a:off x="8820487" y="214290"/>
            <a:ext cx="2178121" cy="2719995"/>
          </a:xfrm>
          <a:prstGeom prst="rect">
            <a:avLst/>
          </a:prstGeom>
          <a:noFill/>
          <a:ln>
            <a:noFill/>
          </a:ln>
        </p:spPr>
      </p:pic>
    </p:spTree>
  </p:cSld>
  <p:clrMapOvr>
    <a:masterClrMapping/>
  </p:clrMapOvr>
  <p:transition advTm="2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txBox="1">
            <a:spLocks noGrp="1"/>
          </p:cNvSpPr>
          <p:nvPr>
            <p:ph type="ctrTitle"/>
          </p:nvPr>
        </p:nvSpPr>
        <p:spPr>
          <a:xfrm>
            <a:off x="451917" y="428605"/>
            <a:ext cx="7572428" cy="1927538"/>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8800"/>
              <a:buNone/>
            </a:pPr>
            <a:r>
              <a:rPr lang="fr-FR" sz="3200" b="1" dirty="0"/>
              <a:t>Renaissance du Camino</a:t>
            </a:r>
            <a:br>
              <a:rPr lang="fr-FR" sz="3200" b="1" dirty="0"/>
            </a:br>
            <a:r>
              <a:rPr lang="fr-FR" sz="2400" b="1" dirty="0"/>
              <a:t>La mission que se donne alors la jeune Société Française des Amis de St Jacques est de retrouver les itinéraires empruntés par les pèlerins au moyen âge et de les faire revivre</a:t>
            </a:r>
            <a:r>
              <a:rPr lang="fr-FR" sz="2800" b="1" dirty="0"/>
              <a:t>.</a:t>
            </a:r>
            <a:endParaRPr sz="3200" dirty="0"/>
          </a:p>
        </p:txBody>
      </p:sp>
      <p:sp>
        <p:nvSpPr>
          <p:cNvPr id="201" name="Google Shape;201;p10"/>
          <p:cNvSpPr txBox="1">
            <a:spLocks noGrp="1"/>
          </p:cNvSpPr>
          <p:nvPr>
            <p:ph type="subTitle" idx="1"/>
          </p:nvPr>
        </p:nvSpPr>
        <p:spPr>
          <a:xfrm>
            <a:off x="3771900" y="2257425"/>
            <a:ext cx="4171949" cy="1914525"/>
          </a:xfrm>
          <a:prstGeom prst="rect">
            <a:avLst/>
          </a:prstGeom>
          <a:noFill/>
          <a:ln>
            <a:noFill/>
          </a:ln>
        </p:spPr>
        <p:txBody>
          <a:bodyPr spcFirstLastPara="1" wrap="square" lIns="91425" tIns="45700" rIns="91425" bIns="45700" anchor="t" anchorCtr="0">
            <a:normAutofit/>
          </a:bodyPr>
          <a:lstStyle/>
          <a:p>
            <a:pPr marL="0" lvl="0" indent="0" rtl="0">
              <a:lnSpc>
                <a:spcPct val="85000"/>
              </a:lnSpc>
              <a:spcBef>
                <a:spcPts val="0"/>
              </a:spcBef>
              <a:spcAft>
                <a:spcPts val="0"/>
              </a:spcAft>
              <a:buSzPts val="3200"/>
              <a:buNone/>
            </a:pPr>
            <a:r>
              <a:rPr lang="fr-FR" sz="2400" b="1" dirty="0"/>
              <a:t>Les tracés des anciens chemins sont retrouvés et peu à peu balisés grâce à un partenariat avec la Fédération Française de la Randonnée Pédestre.</a:t>
            </a:r>
            <a:endParaRPr sz="2400" b="1" dirty="0"/>
          </a:p>
        </p:txBody>
      </p:sp>
      <p:sp>
        <p:nvSpPr>
          <p:cNvPr id="202" name="Google Shape;202;p10"/>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dirty="0">
                <a:solidFill>
                  <a:srgbClr val="FFFF00"/>
                </a:solidFill>
              </a:rPr>
              <a:t>SOCIÉTÉ FRANÇAISE DES AMIS DE SAINT-JACQUES DE COMPOSTELLE ©          MAI 2025</a:t>
            </a:r>
            <a:endParaRPr dirty="0"/>
          </a:p>
        </p:txBody>
      </p:sp>
      <p:sp>
        <p:nvSpPr>
          <p:cNvPr id="203" name="Google Shape;203;p10"/>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12</a:t>
            </a:fld>
            <a:endParaRPr sz="1800">
              <a:solidFill>
                <a:schemeClr val="dk1"/>
              </a:solidFill>
            </a:endParaRPr>
          </a:p>
        </p:txBody>
      </p:sp>
      <p:pic>
        <p:nvPicPr>
          <p:cNvPr id="204" name="Google Shape;204;p10"/>
          <p:cNvPicPr preferRelativeResize="0"/>
          <p:nvPr/>
        </p:nvPicPr>
        <p:blipFill rotWithShape="1">
          <a:blip r:embed="rId3">
            <a:alphaModFix/>
          </a:blip>
          <a:srcRect/>
          <a:stretch/>
        </p:blipFill>
        <p:spPr>
          <a:xfrm>
            <a:off x="528632" y="2450661"/>
            <a:ext cx="2953224" cy="4068887"/>
          </a:xfrm>
          <a:prstGeom prst="rect">
            <a:avLst/>
          </a:prstGeom>
          <a:noFill/>
          <a:ln>
            <a:noFill/>
          </a:ln>
        </p:spPr>
      </p:pic>
      <p:pic>
        <p:nvPicPr>
          <p:cNvPr id="205" name="Google Shape;205;p10"/>
          <p:cNvPicPr preferRelativeResize="0"/>
          <p:nvPr/>
        </p:nvPicPr>
        <p:blipFill rotWithShape="1">
          <a:blip r:embed="rId4">
            <a:alphaModFix/>
          </a:blip>
          <a:srcRect/>
          <a:stretch/>
        </p:blipFill>
        <p:spPr>
          <a:xfrm>
            <a:off x="4429125" y="3871912"/>
            <a:ext cx="2543175" cy="2714626"/>
          </a:xfrm>
          <a:prstGeom prst="rect">
            <a:avLst/>
          </a:prstGeom>
          <a:noFill/>
          <a:ln>
            <a:noFill/>
          </a:ln>
        </p:spPr>
      </p:pic>
      <p:pic>
        <p:nvPicPr>
          <p:cNvPr id="26626" name="Picture 2" descr="C:\Users\Anne-Marie\Documents\DOSSIER AM 01 2020\SFASJC\Documents présentation COMM\DIAPORAMA\Lucie Quéré 1er px.jpeg"/>
          <p:cNvPicPr>
            <a:picLocks noChangeAspect="1" noChangeArrowheads="1"/>
          </p:cNvPicPr>
          <p:nvPr/>
        </p:nvPicPr>
        <p:blipFill>
          <a:blip r:embed="rId5"/>
          <a:srcRect/>
          <a:stretch>
            <a:fillRect/>
          </a:stretch>
        </p:blipFill>
        <p:spPr bwMode="auto">
          <a:xfrm>
            <a:off x="7978640" y="1042987"/>
            <a:ext cx="3927610" cy="5236813"/>
          </a:xfrm>
          <a:prstGeom prst="rect">
            <a:avLst/>
          </a:prstGeom>
          <a:noFill/>
        </p:spPr>
      </p:pic>
    </p:spTree>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1000"/>
                                        <p:tgtEl>
                                          <p:spTgt spid="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ctrTitle"/>
          </p:nvPr>
        </p:nvSpPr>
        <p:spPr>
          <a:xfrm>
            <a:off x="1159931" y="426875"/>
            <a:ext cx="7921375" cy="2232403"/>
          </a:xfrm>
          <a:prstGeom prst="rect">
            <a:avLst/>
          </a:prstGeom>
          <a:noFill/>
          <a:ln>
            <a:noFill/>
          </a:ln>
        </p:spPr>
        <p:txBody>
          <a:bodyPr spcFirstLastPara="1" wrap="square" lIns="91425" tIns="45700" rIns="91425" bIns="45700" anchor="t" anchorCtr="0">
            <a:noAutofit/>
          </a:bodyPr>
          <a:lstStyle/>
          <a:p>
            <a:pPr marL="0" lvl="0" indent="0" algn="r" rtl="0">
              <a:lnSpc>
                <a:spcPct val="80000"/>
              </a:lnSpc>
              <a:spcBef>
                <a:spcPts val="0"/>
              </a:spcBef>
              <a:spcAft>
                <a:spcPts val="0"/>
              </a:spcAft>
              <a:buSzPts val="3200"/>
              <a:buNone/>
            </a:pPr>
            <a:r>
              <a:rPr lang="fr-FR" sz="2400" b="1" dirty="0"/>
              <a:t>Dès le milieu des années 1960</a:t>
            </a:r>
            <a:br>
              <a:rPr lang="fr-FR" sz="2400" b="1" dirty="0"/>
            </a:br>
            <a:r>
              <a:rPr lang="fr-FR" sz="2400" b="1" dirty="0"/>
              <a:t>la Société Française a institué pour les futurs pèlerins </a:t>
            </a:r>
            <a:br>
              <a:rPr lang="fr-FR" sz="2400" b="1" dirty="0"/>
            </a:br>
            <a:r>
              <a:rPr lang="fr-FR" sz="2400" b="1" dirty="0"/>
              <a:t>un passeport spécifique : la CREDENCIAL. </a:t>
            </a:r>
            <a:br>
              <a:rPr lang="fr-FR" sz="2400" b="1" dirty="0"/>
            </a:br>
            <a:r>
              <a:rPr lang="fr-FR" sz="2400" b="1" dirty="0"/>
              <a:t>Elle reprend la coutume médiévale de la lettre de créance. </a:t>
            </a:r>
            <a:br>
              <a:rPr lang="fr-FR" sz="2400" b="1" dirty="0"/>
            </a:br>
            <a:r>
              <a:rPr lang="fr-FR" sz="2400" b="1" dirty="0"/>
              <a:t>Ce passeport du pèlerin permet aujourd’hui encore, </a:t>
            </a:r>
            <a:br>
              <a:rPr lang="fr-FR" sz="2400" b="1" dirty="0"/>
            </a:br>
            <a:r>
              <a:rPr lang="fr-FR" sz="2400" b="1" dirty="0"/>
              <a:t>l’accès aux accueils mis en place pour les pèlerins.</a:t>
            </a:r>
            <a:endParaRPr sz="2400" b="1" dirty="0"/>
          </a:p>
        </p:txBody>
      </p:sp>
      <p:sp>
        <p:nvSpPr>
          <p:cNvPr id="211" name="Google Shape;211;p11"/>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12" name="Google Shape;212;p11"/>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13</a:t>
            </a:fld>
            <a:endParaRPr sz="1800">
              <a:solidFill>
                <a:schemeClr val="dk1"/>
              </a:solidFill>
            </a:endParaRPr>
          </a:p>
        </p:txBody>
      </p:sp>
      <p:pic>
        <p:nvPicPr>
          <p:cNvPr id="213" name="Google Shape;213;p11"/>
          <p:cNvPicPr preferRelativeResize="0"/>
          <p:nvPr/>
        </p:nvPicPr>
        <p:blipFill rotWithShape="1">
          <a:blip r:embed="rId3">
            <a:alphaModFix/>
          </a:blip>
          <a:srcRect/>
          <a:stretch/>
        </p:blipFill>
        <p:spPr>
          <a:xfrm>
            <a:off x="348474" y="1992301"/>
            <a:ext cx="2286000" cy="4124325"/>
          </a:xfrm>
          <a:prstGeom prst="rect">
            <a:avLst/>
          </a:prstGeom>
          <a:noFill/>
          <a:ln>
            <a:noFill/>
          </a:ln>
        </p:spPr>
      </p:pic>
      <p:pic>
        <p:nvPicPr>
          <p:cNvPr id="214" name="Google Shape;214;p11"/>
          <p:cNvPicPr preferRelativeResize="0"/>
          <p:nvPr/>
        </p:nvPicPr>
        <p:blipFill rotWithShape="1">
          <a:blip r:embed="rId4">
            <a:alphaModFix/>
          </a:blip>
          <a:srcRect/>
          <a:stretch/>
        </p:blipFill>
        <p:spPr>
          <a:xfrm>
            <a:off x="3062326" y="2894677"/>
            <a:ext cx="5067300" cy="3289300"/>
          </a:xfrm>
          <a:prstGeom prst="rect">
            <a:avLst/>
          </a:prstGeom>
          <a:noFill/>
          <a:ln>
            <a:noFill/>
          </a:ln>
        </p:spPr>
      </p:pic>
      <p:pic>
        <p:nvPicPr>
          <p:cNvPr id="215" name="Google Shape;215;p11"/>
          <p:cNvPicPr preferRelativeResize="0"/>
          <p:nvPr/>
        </p:nvPicPr>
        <p:blipFill rotWithShape="1">
          <a:blip r:embed="rId5">
            <a:alphaModFix/>
          </a:blip>
          <a:srcRect/>
          <a:stretch/>
        </p:blipFill>
        <p:spPr>
          <a:xfrm>
            <a:off x="9310062" y="544469"/>
            <a:ext cx="1882350" cy="3660511"/>
          </a:xfrm>
          <a:prstGeom prst="rect">
            <a:avLst/>
          </a:prstGeom>
          <a:noFill/>
          <a:ln>
            <a:noFill/>
          </a:ln>
        </p:spPr>
      </p:pic>
      <p:pic>
        <p:nvPicPr>
          <p:cNvPr id="216" name="Google Shape;216;p11"/>
          <p:cNvPicPr preferRelativeResize="0"/>
          <p:nvPr/>
        </p:nvPicPr>
        <p:blipFill rotWithShape="1">
          <a:blip r:embed="rId6">
            <a:alphaModFix/>
          </a:blip>
          <a:srcRect/>
          <a:stretch/>
        </p:blipFill>
        <p:spPr>
          <a:xfrm>
            <a:off x="8358382" y="3300242"/>
            <a:ext cx="1752600" cy="2857500"/>
          </a:xfrm>
          <a:prstGeom prst="rect">
            <a:avLst/>
          </a:prstGeom>
          <a:noFill/>
          <a:ln>
            <a:noFill/>
          </a:ln>
        </p:spPr>
      </p:pic>
    </p:spTree>
  </p:cSld>
  <p:clrMapOvr>
    <a:masterClrMapping/>
  </p:clrMapOvr>
  <p:transition advTm="2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ctrTitle"/>
          </p:nvPr>
        </p:nvSpPr>
        <p:spPr>
          <a:xfrm>
            <a:off x="595274" y="428604"/>
            <a:ext cx="4429156" cy="285752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FFFFFF"/>
              </a:buClr>
              <a:buSzPts val="8800"/>
              <a:buFont typeface="Calibri"/>
              <a:buNone/>
            </a:pPr>
            <a:r>
              <a:rPr lang="fr-FR" sz="2400" b="1" dirty="0"/>
              <a:t>Pèlerins, </a:t>
            </a:r>
            <a:r>
              <a:rPr lang="fr-FR" sz="2400" dirty="0"/>
              <a:t>mais aussi curieux et chercheurs, trouvent à la Société Française des Amis de Saint-Jacques de Compostelle les informations pour leur pérégrination et les moyens d'approfondir leur démarche. </a:t>
            </a:r>
            <a:br>
              <a:rPr lang="fr-FR" sz="2400" dirty="0"/>
            </a:br>
            <a:r>
              <a:rPr lang="fr-FR" sz="2400" dirty="0"/>
              <a:t/>
            </a:r>
            <a:br>
              <a:rPr lang="fr-FR" sz="2400" dirty="0"/>
            </a:br>
            <a:r>
              <a:rPr lang="fr-FR" sz="2400" dirty="0"/>
              <a:t>Comme  ces étudiants partis </a:t>
            </a:r>
            <a:r>
              <a:rPr lang="fr-FR" sz="2400" b="1" dirty="0"/>
              <a:t>en </a:t>
            </a:r>
            <a:r>
              <a:rPr lang="fr-FR" sz="2800" b="1" dirty="0"/>
              <a:t>1958</a:t>
            </a:r>
            <a:r>
              <a:rPr lang="fr-FR" sz="2400" b="1" dirty="0"/>
              <a:t> </a:t>
            </a:r>
            <a:r>
              <a:rPr lang="fr-FR" sz="2400" dirty="0"/>
              <a:t>avec une jument et sa charrette</a:t>
            </a:r>
            <a:r>
              <a:rPr lang="fr-FR" sz="2400" b="1" dirty="0"/>
              <a:t> de Parthenay à Compostelle </a:t>
            </a:r>
            <a:r>
              <a:rPr lang="fr-FR" sz="2400" dirty="0"/>
              <a:t>ou, à l’été </a:t>
            </a:r>
            <a:r>
              <a:rPr lang="fr-FR" sz="2800" dirty="0"/>
              <a:t>1963</a:t>
            </a:r>
            <a:r>
              <a:rPr lang="fr-FR" sz="2400" dirty="0"/>
              <a:t> les 8 garçons et 2 filles étudiants des Beaux-Arts de Paris partis aussi à pied</a:t>
            </a:r>
            <a:r>
              <a:rPr lang="fr-FR" sz="2400" b="1" dirty="0"/>
              <a:t> du Puy vers Compostelle.</a:t>
            </a:r>
            <a:br>
              <a:rPr lang="fr-FR" sz="2400" b="1" dirty="0"/>
            </a:br>
            <a:r>
              <a:rPr lang="fr-FR" sz="3200" b="1" dirty="0"/>
              <a:t/>
            </a:r>
            <a:br>
              <a:rPr lang="fr-FR" sz="3200" b="1" dirty="0"/>
            </a:br>
            <a:r>
              <a:rPr lang="fr-FR" sz="2400" b="1" dirty="0"/>
              <a:t>En </a:t>
            </a:r>
            <a:r>
              <a:rPr lang="fr-FR" sz="2800" b="1" dirty="0"/>
              <a:t>1963</a:t>
            </a:r>
            <a:r>
              <a:rPr lang="fr-FR" sz="2400" dirty="0"/>
              <a:t>, année jacquaire , </a:t>
            </a:r>
            <a:br>
              <a:rPr lang="fr-FR" sz="2400" dirty="0"/>
            </a:br>
            <a:r>
              <a:rPr lang="fr-FR" sz="2400" dirty="0"/>
              <a:t>elle organise </a:t>
            </a:r>
            <a:r>
              <a:rPr lang="fr-FR" sz="2400" b="1" dirty="0"/>
              <a:t>« Les Chevauchées vers Compostelle ». </a:t>
            </a:r>
            <a:r>
              <a:rPr lang="fr-FR" sz="3200" dirty="0"/>
              <a:t/>
            </a:r>
            <a:br>
              <a:rPr lang="fr-FR" sz="3200" dirty="0"/>
            </a:br>
            <a:endParaRPr sz="3200" dirty="0"/>
          </a:p>
        </p:txBody>
      </p:sp>
      <p:sp>
        <p:nvSpPr>
          <p:cNvPr id="222" name="Google Shape;222;p12"/>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23" name="Google Shape;223;p12"/>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14</a:t>
            </a:fld>
            <a:endParaRPr sz="1800">
              <a:solidFill>
                <a:schemeClr val="dk1"/>
              </a:solidFill>
            </a:endParaRPr>
          </a:p>
        </p:txBody>
      </p:sp>
      <p:pic>
        <p:nvPicPr>
          <p:cNvPr id="224" name="Google Shape;224;p12"/>
          <p:cNvPicPr preferRelativeResize="0"/>
          <p:nvPr/>
        </p:nvPicPr>
        <p:blipFill rotWithShape="1">
          <a:blip r:embed="rId3">
            <a:alphaModFix/>
          </a:blip>
          <a:srcRect/>
          <a:stretch/>
        </p:blipFill>
        <p:spPr>
          <a:xfrm>
            <a:off x="5810052" y="3286124"/>
            <a:ext cx="2078736" cy="3121152"/>
          </a:xfrm>
          <a:prstGeom prst="rect">
            <a:avLst/>
          </a:prstGeom>
          <a:noFill/>
          <a:ln>
            <a:noFill/>
          </a:ln>
        </p:spPr>
      </p:pic>
      <p:pic>
        <p:nvPicPr>
          <p:cNvPr id="225" name="Google Shape;225;p12"/>
          <p:cNvPicPr preferRelativeResize="0"/>
          <p:nvPr/>
        </p:nvPicPr>
        <p:blipFill rotWithShape="1">
          <a:blip r:embed="rId4">
            <a:alphaModFix/>
          </a:blip>
          <a:srcRect/>
          <a:stretch/>
        </p:blipFill>
        <p:spPr>
          <a:xfrm>
            <a:off x="5066716" y="428604"/>
            <a:ext cx="3565408" cy="2480063"/>
          </a:xfrm>
          <a:prstGeom prst="rect">
            <a:avLst/>
          </a:prstGeom>
          <a:noFill/>
          <a:ln>
            <a:noFill/>
          </a:ln>
        </p:spPr>
      </p:pic>
      <p:pic>
        <p:nvPicPr>
          <p:cNvPr id="226" name="Google Shape;226;p12"/>
          <p:cNvPicPr preferRelativeResize="0"/>
          <p:nvPr/>
        </p:nvPicPr>
        <p:blipFill rotWithShape="1">
          <a:blip r:embed="rId5">
            <a:alphaModFix/>
          </a:blip>
          <a:srcRect/>
          <a:stretch/>
        </p:blipFill>
        <p:spPr>
          <a:xfrm>
            <a:off x="8799811" y="1668634"/>
            <a:ext cx="2964072" cy="3920605"/>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30000"/>
    </mc:Choice>
    <mc:Fallback>
      <p:transition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subTitle" idx="1"/>
          </p:nvPr>
        </p:nvSpPr>
        <p:spPr>
          <a:xfrm>
            <a:off x="685800" y="364646"/>
            <a:ext cx="8143932" cy="6128708"/>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85000"/>
              </a:lnSpc>
              <a:spcBef>
                <a:spcPts val="0"/>
              </a:spcBef>
              <a:spcAft>
                <a:spcPts val="0"/>
              </a:spcAft>
              <a:buSzPts val="3200"/>
              <a:buNone/>
            </a:pPr>
            <a:r>
              <a:rPr lang="fr-FR" sz="4000" b="1" dirty="0"/>
              <a:t>1987</a:t>
            </a:r>
            <a:endParaRPr dirty="0"/>
          </a:p>
          <a:p>
            <a:pPr marL="0" lvl="0" indent="0" algn="l" rtl="0">
              <a:lnSpc>
                <a:spcPct val="85000"/>
              </a:lnSpc>
              <a:spcBef>
                <a:spcPts val="0"/>
              </a:spcBef>
              <a:spcAft>
                <a:spcPts val="0"/>
              </a:spcAft>
              <a:buSzPts val="3200"/>
              <a:buNone/>
            </a:pPr>
            <a:r>
              <a:rPr lang="fr-FR" sz="2600" dirty="0"/>
              <a:t>La Société Française des Amis de Saint-Jacques de Compostelle a contribué activement au projet du </a:t>
            </a:r>
            <a:r>
              <a:rPr lang="fr-FR" sz="2600" b="1" dirty="0"/>
              <a:t>Conseil de l’Europe</a:t>
            </a:r>
            <a:r>
              <a:rPr lang="fr-FR" sz="2600" dirty="0"/>
              <a:t> </a:t>
            </a:r>
            <a:r>
              <a:rPr lang="fr-FR" sz="2600" b="1" dirty="0"/>
              <a:t> </a:t>
            </a:r>
            <a:r>
              <a:rPr lang="fr-FR" sz="2600" dirty="0"/>
              <a:t>de reconnaitre le 23 octobre 1987 les Chemins de Compostelle comme  </a:t>
            </a:r>
            <a:endParaRPr sz="3500" dirty="0"/>
          </a:p>
          <a:p>
            <a:pPr marL="0" lvl="0" indent="0" algn="ctr" rtl="0">
              <a:lnSpc>
                <a:spcPct val="85000"/>
              </a:lnSpc>
              <a:spcBef>
                <a:spcPts val="0"/>
              </a:spcBef>
              <a:spcAft>
                <a:spcPts val="0"/>
              </a:spcAft>
              <a:buSzPts val="3200"/>
              <a:buNone/>
            </a:pPr>
            <a:endParaRPr b="1" dirty="0"/>
          </a:p>
          <a:p>
            <a:pPr marL="0" lvl="0" indent="0" algn="ctr" rtl="0">
              <a:lnSpc>
                <a:spcPct val="85000"/>
              </a:lnSpc>
              <a:spcBef>
                <a:spcPts val="0"/>
              </a:spcBef>
              <a:spcAft>
                <a:spcPts val="0"/>
              </a:spcAft>
              <a:buSzPts val="3200"/>
              <a:buNone/>
            </a:pPr>
            <a:r>
              <a:rPr lang="fr-FR" b="1" u="sng" dirty="0"/>
              <a:t>Premier Itinéraire culturel européen </a:t>
            </a:r>
            <a:endParaRPr dirty="0"/>
          </a:p>
          <a:p>
            <a:pPr marL="0" lvl="0" indent="0" algn="ctr" rtl="0">
              <a:lnSpc>
                <a:spcPct val="85000"/>
              </a:lnSpc>
              <a:spcBef>
                <a:spcPts val="0"/>
              </a:spcBef>
              <a:spcAft>
                <a:spcPts val="0"/>
              </a:spcAft>
              <a:buSzPts val="3200"/>
              <a:buNone/>
            </a:pPr>
            <a:endParaRPr lang="fr-FR" b="1" dirty="0"/>
          </a:p>
          <a:p>
            <a:pPr marL="0" lvl="0" indent="0" rtl="0">
              <a:lnSpc>
                <a:spcPct val="85000"/>
              </a:lnSpc>
              <a:spcBef>
                <a:spcPts val="0"/>
              </a:spcBef>
              <a:spcAft>
                <a:spcPts val="0"/>
              </a:spcAft>
              <a:buSzPts val="3200"/>
              <a:buNone/>
            </a:pPr>
            <a:endParaRPr lang="fr-FR" sz="1900" dirty="0">
              <a:solidFill>
                <a:srgbClr val="FFFF00"/>
              </a:solidFill>
            </a:endParaRPr>
          </a:p>
          <a:p>
            <a:pPr marL="0" lvl="0" indent="0" rtl="0">
              <a:lnSpc>
                <a:spcPct val="85000"/>
              </a:lnSpc>
              <a:spcBef>
                <a:spcPts val="0"/>
              </a:spcBef>
              <a:spcAft>
                <a:spcPts val="0"/>
              </a:spcAft>
              <a:buSzPts val="3200"/>
              <a:buNone/>
            </a:pPr>
            <a:endParaRPr lang="fr-FR" sz="1900" dirty="0">
              <a:solidFill>
                <a:srgbClr val="FFFF00"/>
              </a:solidFill>
            </a:endParaRPr>
          </a:p>
          <a:p>
            <a:pPr marL="0" lvl="0" indent="0" rtl="0">
              <a:lnSpc>
                <a:spcPct val="85000"/>
              </a:lnSpc>
              <a:spcBef>
                <a:spcPts val="0"/>
              </a:spcBef>
              <a:spcAft>
                <a:spcPts val="0"/>
              </a:spcAft>
              <a:buSzPts val="3200"/>
              <a:buNone/>
            </a:pPr>
            <a:r>
              <a:rPr lang="fr-FR" sz="1900" dirty="0">
                <a:solidFill>
                  <a:srgbClr val="FFFF00"/>
                </a:solidFill>
              </a:rPr>
              <a:t>Dalle sur le parvis</a:t>
            </a:r>
          </a:p>
          <a:p>
            <a:pPr marL="0" lvl="0" indent="0" rtl="0">
              <a:lnSpc>
                <a:spcPct val="85000"/>
              </a:lnSpc>
              <a:spcBef>
                <a:spcPts val="0"/>
              </a:spcBef>
              <a:spcAft>
                <a:spcPts val="0"/>
              </a:spcAft>
              <a:buSzPts val="3200"/>
              <a:buNone/>
            </a:pPr>
            <a:r>
              <a:rPr lang="fr-FR" sz="1900" dirty="0">
                <a:solidFill>
                  <a:srgbClr val="FFFF00"/>
                </a:solidFill>
              </a:rPr>
              <a:t>de la cathédrale de</a:t>
            </a:r>
          </a:p>
          <a:p>
            <a:pPr marL="0" lvl="0" indent="0" rtl="0">
              <a:lnSpc>
                <a:spcPct val="85000"/>
              </a:lnSpc>
              <a:spcBef>
                <a:spcPts val="0"/>
              </a:spcBef>
              <a:spcAft>
                <a:spcPts val="0"/>
              </a:spcAft>
              <a:buSzPts val="3200"/>
              <a:buNone/>
            </a:pPr>
            <a:r>
              <a:rPr lang="fr-FR" sz="1900" dirty="0">
                <a:solidFill>
                  <a:srgbClr val="FFFF00"/>
                </a:solidFill>
              </a:rPr>
              <a:t>Compostelle</a:t>
            </a:r>
          </a:p>
          <a:p>
            <a:pPr marL="0" lvl="0" indent="0" algn="ctr" rtl="0">
              <a:lnSpc>
                <a:spcPct val="85000"/>
              </a:lnSpc>
              <a:spcBef>
                <a:spcPts val="0"/>
              </a:spcBef>
              <a:spcAft>
                <a:spcPts val="0"/>
              </a:spcAft>
              <a:buSzPts val="3200"/>
              <a:buNone/>
            </a:pPr>
            <a:endParaRPr lang="fr-FR" b="1" dirty="0"/>
          </a:p>
          <a:p>
            <a:pPr marL="0" lvl="0" indent="0" algn="ctr" rtl="0">
              <a:lnSpc>
                <a:spcPct val="85000"/>
              </a:lnSpc>
              <a:spcBef>
                <a:spcPts val="0"/>
              </a:spcBef>
              <a:spcAft>
                <a:spcPts val="0"/>
              </a:spcAft>
              <a:buSzPts val="3200"/>
              <a:buNone/>
            </a:pPr>
            <a:endParaRPr b="1" dirty="0"/>
          </a:p>
          <a:p>
            <a:pPr marL="0" lvl="0" indent="0" algn="l" rtl="0">
              <a:lnSpc>
                <a:spcPct val="85000"/>
              </a:lnSpc>
              <a:spcBef>
                <a:spcPts val="0"/>
              </a:spcBef>
              <a:spcAft>
                <a:spcPts val="0"/>
              </a:spcAft>
              <a:buSzPts val="3200"/>
              <a:buNone/>
            </a:pPr>
            <a:endParaRPr lang="fr-FR" b="1" dirty="0"/>
          </a:p>
          <a:p>
            <a:pPr marL="0" lvl="0" indent="0" algn="l" rtl="0">
              <a:lnSpc>
                <a:spcPct val="85000"/>
              </a:lnSpc>
              <a:spcBef>
                <a:spcPts val="0"/>
              </a:spcBef>
              <a:spcAft>
                <a:spcPts val="0"/>
              </a:spcAft>
              <a:buSzPts val="3200"/>
              <a:buNone/>
            </a:pPr>
            <a:endParaRPr lang="fr-FR" sz="2400" dirty="0"/>
          </a:p>
          <a:p>
            <a:pPr marL="0" lvl="0" indent="0" algn="l" rtl="0">
              <a:lnSpc>
                <a:spcPct val="85000"/>
              </a:lnSpc>
              <a:spcBef>
                <a:spcPts val="0"/>
              </a:spcBef>
              <a:spcAft>
                <a:spcPts val="0"/>
              </a:spcAft>
              <a:buSzPts val="3200"/>
              <a:buNone/>
            </a:pPr>
            <a:endParaRPr lang="fr-FR" sz="2400" dirty="0"/>
          </a:p>
          <a:p>
            <a:pPr marL="0" lvl="0" indent="0" algn="l" rtl="0">
              <a:lnSpc>
                <a:spcPct val="85000"/>
              </a:lnSpc>
              <a:spcBef>
                <a:spcPts val="0"/>
              </a:spcBef>
              <a:spcAft>
                <a:spcPts val="0"/>
              </a:spcAft>
              <a:buSzPts val="3200"/>
              <a:buNone/>
            </a:pPr>
            <a:r>
              <a:rPr lang="fr-FR" sz="2400" dirty="0"/>
              <a:t>car “</a:t>
            </a:r>
            <a:r>
              <a:rPr lang="fr-FR" sz="2400" i="1" dirty="0"/>
              <a:t>fruit de l'existence d'un espace européen chargé de la mémoire collective et parcouru de chemins qui surmontent les distances, les frontières, les barrières linguistiques et les incompréhensions</a:t>
            </a:r>
            <a:r>
              <a:rPr lang="fr-FR" sz="2400" dirty="0"/>
              <a:t>”, </a:t>
            </a:r>
            <a:endParaRPr dirty="0"/>
          </a:p>
          <a:p>
            <a:pPr marL="0" lvl="0" indent="0" algn="l" rtl="0">
              <a:lnSpc>
                <a:spcPct val="85000"/>
              </a:lnSpc>
              <a:spcBef>
                <a:spcPts val="0"/>
              </a:spcBef>
              <a:spcAft>
                <a:spcPts val="0"/>
              </a:spcAft>
              <a:buSzPts val="3200"/>
              <a:buNone/>
            </a:pPr>
            <a:endParaRPr sz="2400" dirty="0"/>
          </a:p>
          <a:p>
            <a:pPr marL="0" lvl="0" indent="0" algn="ctr" rtl="0">
              <a:lnSpc>
                <a:spcPct val="85000"/>
              </a:lnSpc>
              <a:spcBef>
                <a:spcPts val="0"/>
              </a:spcBef>
              <a:spcAft>
                <a:spcPts val="0"/>
              </a:spcAft>
              <a:buSzPts val="3200"/>
              <a:buNone/>
            </a:pPr>
            <a:r>
              <a:rPr lang="fr-FR" b="1" dirty="0"/>
              <a:t>le Chemin de Saint-Jacques-de-Compostelle </a:t>
            </a:r>
            <a:endParaRPr dirty="0"/>
          </a:p>
          <a:p>
            <a:pPr marL="0" lvl="0" indent="0" algn="ctr" rtl="0">
              <a:lnSpc>
                <a:spcPct val="85000"/>
              </a:lnSpc>
              <a:spcBef>
                <a:spcPts val="0"/>
              </a:spcBef>
              <a:spcAft>
                <a:spcPts val="0"/>
              </a:spcAft>
              <a:buSzPts val="3200"/>
              <a:buNone/>
            </a:pPr>
            <a:r>
              <a:rPr lang="fr-FR" b="1" dirty="0"/>
              <a:t>illustre l’identité européenne.</a:t>
            </a:r>
            <a:endParaRPr dirty="0"/>
          </a:p>
        </p:txBody>
      </p:sp>
      <p:sp>
        <p:nvSpPr>
          <p:cNvPr id="232" name="Google Shape;232;p14"/>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33" name="Google Shape;233;p14"/>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15</a:t>
            </a:fld>
            <a:endParaRPr sz="1800">
              <a:solidFill>
                <a:schemeClr val="dk1"/>
              </a:solidFill>
            </a:endParaRPr>
          </a:p>
        </p:txBody>
      </p:sp>
      <p:pic>
        <p:nvPicPr>
          <p:cNvPr id="234" name="Google Shape;234;p14"/>
          <p:cNvPicPr preferRelativeResize="0"/>
          <p:nvPr/>
        </p:nvPicPr>
        <p:blipFill rotWithShape="1">
          <a:blip r:embed="rId3">
            <a:alphaModFix/>
          </a:blip>
          <a:srcRect/>
          <a:stretch/>
        </p:blipFill>
        <p:spPr>
          <a:xfrm>
            <a:off x="8704533" y="1066157"/>
            <a:ext cx="3085301" cy="2261859"/>
          </a:xfrm>
          <a:prstGeom prst="rect">
            <a:avLst/>
          </a:prstGeom>
          <a:noFill/>
          <a:ln>
            <a:noFill/>
          </a:ln>
        </p:spPr>
      </p:pic>
      <p:pic>
        <p:nvPicPr>
          <p:cNvPr id="235" name="Google Shape;235;p14"/>
          <p:cNvPicPr preferRelativeResize="0"/>
          <p:nvPr/>
        </p:nvPicPr>
        <p:blipFill rotWithShape="1">
          <a:blip r:embed="rId4">
            <a:alphaModFix/>
          </a:blip>
          <a:srcRect/>
          <a:stretch/>
        </p:blipFill>
        <p:spPr>
          <a:xfrm>
            <a:off x="9108564" y="3637971"/>
            <a:ext cx="2277240" cy="2345217"/>
          </a:xfrm>
          <a:prstGeom prst="rect">
            <a:avLst/>
          </a:prstGeom>
          <a:noFill/>
          <a:ln>
            <a:noFill/>
          </a:ln>
          <a:effectLst>
            <a:outerShdw blurRad="57150" dist="457200" dir="3540000" algn="bl" rotWithShape="0">
              <a:schemeClr val="lt1">
                <a:alpha val="22000"/>
              </a:schemeClr>
            </a:outerShdw>
          </a:effectLst>
        </p:spPr>
      </p:pic>
      <p:pic>
        <p:nvPicPr>
          <p:cNvPr id="3" name="Image 2">
            <a:extLst>
              <a:ext uri="{FF2B5EF4-FFF2-40B4-BE49-F238E27FC236}">
                <a16:creationId xmlns="" xmlns:a16="http://schemas.microsoft.com/office/drawing/2014/main" id="{0F7AA9D9-F470-1D9A-DF7E-A726990835FE}"/>
              </a:ext>
            </a:extLst>
          </p:cNvPr>
          <p:cNvPicPr>
            <a:picLocks noChangeAspect="1"/>
          </p:cNvPicPr>
          <p:nvPr/>
        </p:nvPicPr>
        <p:blipFill>
          <a:blip r:embed="rId5"/>
          <a:stretch>
            <a:fillRect/>
          </a:stretch>
        </p:blipFill>
        <p:spPr>
          <a:xfrm>
            <a:off x="2691829" y="2540610"/>
            <a:ext cx="4385535" cy="198226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0" advTm="30000"/>
    </mc:Choice>
    <mc:Fallback>
      <p:transition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a:spLocks noGrp="1"/>
          </p:cNvSpPr>
          <p:nvPr>
            <p:ph type="ctrTitle"/>
          </p:nvPr>
        </p:nvSpPr>
        <p:spPr>
          <a:xfrm>
            <a:off x="238084" y="714356"/>
            <a:ext cx="8358246" cy="87258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SzPts val="8800"/>
              <a:buNone/>
            </a:pPr>
            <a:r>
              <a:rPr lang="fr-FR" sz="3200" b="1" dirty="0"/>
              <a:t>1998</a:t>
            </a:r>
            <a:br>
              <a:rPr lang="fr-FR" sz="3200" b="1" dirty="0"/>
            </a:br>
            <a:r>
              <a:rPr lang="fr-FR" sz="3200" b="1" dirty="0"/>
              <a:t>le Chemin de Saint-Jacques-de-Compostelle </a:t>
            </a:r>
            <a:br>
              <a:rPr lang="fr-FR" sz="3200" b="1" dirty="0"/>
            </a:br>
            <a:r>
              <a:rPr lang="fr-FR" sz="3200" b="1" dirty="0"/>
              <a:t>Patrimoine mondial de l’humanité</a:t>
            </a:r>
            <a:r>
              <a:rPr lang="fr-FR" sz="3200" dirty="0"/>
              <a:t/>
            </a:r>
            <a:br>
              <a:rPr lang="fr-FR" sz="3200" dirty="0"/>
            </a:br>
            <a:endParaRPr sz="3200" dirty="0"/>
          </a:p>
        </p:txBody>
      </p:sp>
      <p:sp>
        <p:nvSpPr>
          <p:cNvPr id="241" name="Google Shape;241;p15"/>
          <p:cNvSpPr txBox="1">
            <a:spLocks noGrp="1"/>
          </p:cNvSpPr>
          <p:nvPr>
            <p:ph type="subTitle" idx="1"/>
          </p:nvPr>
        </p:nvSpPr>
        <p:spPr>
          <a:xfrm>
            <a:off x="380960" y="1000108"/>
            <a:ext cx="7500990" cy="4786346"/>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1300"/>
              </a:spcBef>
              <a:spcAft>
                <a:spcPts val="0"/>
              </a:spcAft>
              <a:buSzPts val="3200"/>
              <a:buNone/>
            </a:pPr>
            <a:endParaRPr sz="2400" b="1" dirty="0"/>
          </a:p>
          <a:p>
            <a:pPr marL="0" lvl="0" indent="0" algn="l" rtl="0">
              <a:lnSpc>
                <a:spcPct val="85000"/>
              </a:lnSpc>
              <a:spcBef>
                <a:spcPts val="1300"/>
              </a:spcBef>
              <a:spcAft>
                <a:spcPts val="0"/>
              </a:spcAft>
              <a:buSzPts val="3200"/>
              <a:buNone/>
            </a:pPr>
            <a:r>
              <a:rPr lang="fr-FR" sz="2400" b="1" dirty="0"/>
              <a:t>Le 2 décembre 1998</a:t>
            </a:r>
            <a:r>
              <a:rPr lang="fr-FR" sz="2400" dirty="0"/>
              <a:t>, </a:t>
            </a:r>
            <a:r>
              <a:rPr lang="fr-FR" sz="2400" b="1" i="1" dirty="0"/>
              <a:t>l'UNESCO</a:t>
            </a:r>
            <a:r>
              <a:rPr lang="fr-FR" sz="2400" i="1" dirty="0"/>
              <a:t>,</a:t>
            </a:r>
            <a:r>
              <a:rPr lang="fr-FR" sz="2400" dirty="0"/>
              <a:t>  inscrit </a:t>
            </a:r>
            <a:r>
              <a:rPr lang="fr-FR" sz="2400" b="1" dirty="0"/>
              <a:t>les Chemins de Saint-Jacques-de-Compostelle en France </a:t>
            </a:r>
            <a:r>
              <a:rPr lang="fr-FR" sz="2400" dirty="0"/>
              <a:t>sur la liste du</a:t>
            </a:r>
            <a:r>
              <a:rPr lang="fr-FR" sz="2400" b="1" dirty="0"/>
              <a:t> patrimoine mondial de l’humanité</a:t>
            </a:r>
            <a:r>
              <a:rPr lang="fr-FR" sz="2400" dirty="0"/>
              <a:t>, aux côtés des chemins espagnols inscrits l’année précédente</a:t>
            </a:r>
            <a:endParaRPr dirty="0"/>
          </a:p>
          <a:p>
            <a:pPr marL="0" lvl="0" indent="0" algn="l" rtl="0">
              <a:lnSpc>
                <a:spcPct val="85000"/>
              </a:lnSpc>
              <a:spcBef>
                <a:spcPts val="1300"/>
              </a:spcBef>
              <a:spcAft>
                <a:spcPts val="0"/>
              </a:spcAft>
              <a:buSzPts val="3200"/>
              <a:buNone/>
            </a:pPr>
            <a:r>
              <a:rPr lang="fr-FR" sz="2000" dirty="0"/>
              <a:t>L’UNESCO reconnait ainsi que le Chemin de Saint-Jacques de Compostelle est un lieu de rencontre pour ses pèlerins depuis son émergence il y a environ onze siècles. Il a facilité un dialogue culturel constant entre les pèlerins et les communautés qu’il traverse. </a:t>
            </a:r>
            <a:endParaRPr dirty="0"/>
          </a:p>
          <a:p>
            <a:pPr marL="0" lvl="0" indent="0" algn="l" rtl="0">
              <a:lnSpc>
                <a:spcPct val="85000"/>
              </a:lnSpc>
              <a:spcBef>
                <a:spcPts val="1300"/>
              </a:spcBef>
              <a:spcAft>
                <a:spcPts val="0"/>
              </a:spcAft>
              <a:buSzPts val="3200"/>
              <a:buNone/>
            </a:pPr>
            <a:r>
              <a:rPr lang="fr-FR" sz="2000" dirty="0"/>
              <a:t>Cet important axe commercial et canal de diffusion du savoir, a favorisé le développement économique et social le long de ses itinéraires. </a:t>
            </a:r>
            <a:endParaRPr dirty="0"/>
          </a:p>
          <a:p>
            <a:pPr marL="0" lvl="0" indent="0" algn="l" rtl="0">
              <a:lnSpc>
                <a:spcPct val="85000"/>
              </a:lnSpc>
              <a:spcBef>
                <a:spcPts val="1300"/>
              </a:spcBef>
              <a:spcAft>
                <a:spcPts val="0"/>
              </a:spcAft>
              <a:buSzPts val="3200"/>
              <a:buNone/>
            </a:pPr>
            <a:r>
              <a:rPr lang="fr-FR" sz="2000" dirty="0"/>
              <a:t>Cette inscription au Patrimoine Mondial concerne un magnifique ensemble de patrimoine bâti d’importance historique créé au fil des époques pour répondre aux besoins des pèlerins.</a:t>
            </a:r>
            <a:endParaRPr dirty="0"/>
          </a:p>
        </p:txBody>
      </p:sp>
      <p:sp>
        <p:nvSpPr>
          <p:cNvPr id="242" name="Google Shape;242;p15"/>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43" name="Google Shape;243;p15"/>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16</a:t>
            </a:fld>
            <a:endParaRPr sz="1800">
              <a:solidFill>
                <a:schemeClr val="dk1"/>
              </a:solidFill>
            </a:endParaRPr>
          </a:p>
        </p:txBody>
      </p:sp>
      <p:pic>
        <p:nvPicPr>
          <p:cNvPr id="244" name="Google Shape;244;p15"/>
          <p:cNvPicPr preferRelativeResize="0"/>
          <p:nvPr/>
        </p:nvPicPr>
        <p:blipFill rotWithShape="1">
          <a:blip r:embed="rId3">
            <a:alphaModFix/>
          </a:blip>
          <a:srcRect/>
          <a:stretch/>
        </p:blipFill>
        <p:spPr>
          <a:xfrm>
            <a:off x="8307381" y="1196397"/>
            <a:ext cx="3073673" cy="3073673"/>
          </a:xfrm>
          <a:prstGeom prst="rect">
            <a:avLst/>
          </a:prstGeom>
          <a:noFill/>
          <a:ln>
            <a:noFill/>
          </a:ln>
        </p:spPr>
      </p:pic>
      <p:pic>
        <p:nvPicPr>
          <p:cNvPr id="245" name="Google Shape;245;p15"/>
          <p:cNvPicPr preferRelativeResize="0"/>
          <p:nvPr/>
        </p:nvPicPr>
        <p:blipFill rotWithShape="1">
          <a:blip r:embed="rId4">
            <a:alphaModFix/>
          </a:blip>
          <a:srcRect/>
          <a:stretch/>
        </p:blipFill>
        <p:spPr>
          <a:xfrm>
            <a:off x="8112224" y="4393537"/>
            <a:ext cx="3499104" cy="2060448"/>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30000"/>
    </mc:Choice>
    <mc:Fallback>
      <p:transition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txBox="1">
            <a:spLocks noGrp="1"/>
          </p:cNvSpPr>
          <p:nvPr>
            <p:ph type="subTitle" idx="1"/>
          </p:nvPr>
        </p:nvSpPr>
        <p:spPr>
          <a:xfrm>
            <a:off x="809588" y="195289"/>
            <a:ext cx="5416551" cy="5405833"/>
          </a:xfrm>
          <a:prstGeom prst="rect">
            <a:avLst/>
          </a:prstGeom>
          <a:noFill/>
          <a:ln>
            <a:noFill/>
          </a:ln>
        </p:spPr>
        <p:txBody>
          <a:bodyPr spcFirstLastPara="1" wrap="square" lIns="91425" tIns="45700" rIns="91425" bIns="45700" spcCol="360000" anchor="t" anchorCtr="0">
            <a:normAutofit/>
          </a:bodyPr>
          <a:lstStyle/>
          <a:p>
            <a:pPr marL="0" lvl="0" indent="0" algn="ctr" rtl="0">
              <a:lnSpc>
                <a:spcPct val="85000"/>
              </a:lnSpc>
              <a:spcBef>
                <a:spcPts val="1300"/>
              </a:spcBef>
              <a:spcAft>
                <a:spcPts val="0"/>
              </a:spcAft>
              <a:buSzPts val="3200"/>
              <a:buNone/>
            </a:pPr>
            <a:r>
              <a:rPr lang="fr-FR" sz="2800" b="1" dirty="0"/>
              <a:t>Aller au tombeau de l’Apôtre</a:t>
            </a:r>
            <a:endParaRPr dirty="0"/>
          </a:p>
        </p:txBody>
      </p:sp>
      <p:sp>
        <p:nvSpPr>
          <p:cNvPr id="251" name="Google Shape;251;p16"/>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52" name="Google Shape;252;p16"/>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17</a:t>
            </a:fld>
            <a:endParaRPr sz="1800">
              <a:solidFill>
                <a:schemeClr val="dk1"/>
              </a:solidFill>
            </a:endParaRPr>
          </a:p>
        </p:txBody>
      </p:sp>
      <p:sp>
        <p:nvSpPr>
          <p:cNvPr id="253" name="Google Shape;253;p16"/>
          <p:cNvSpPr txBox="1"/>
          <p:nvPr/>
        </p:nvSpPr>
        <p:spPr>
          <a:xfrm>
            <a:off x="809588" y="4391188"/>
            <a:ext cx="1481549" cy="5404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Saint Jacques de Rembrandt</a:t>
            </a:r>
            <a:endParaRPr dirty="0"/>
          </a:p>
        </p:txBody>
      </p:sp>
      <p:pic>
        <p:nvPicPr>
          <p:cNvPr id="254" name="Google Shape;254;p16"/>
          <p:cNvPicPr preferRelativeResize="0"/>
          <p:nvPr/>
        </p:nvPicPr>
        <p:blipFill rotWithShape="1">
          <a:blip r:embed="rId3">
            <a:alphaModFix/>
          </a:blip>
          <a:srcRect/>
          <a:stretch/>
        </p:blipFill>
        <p:spPr>
          <a:xfrm>
            <a:off x="2177188" y="3537205"/>
            <a:ext cx="2248894" cy="2951305"/>
          </a:xfrm>
          <a:prstGeom prst="rect">
            <a:avLst/>
          </a:prstGeom>
          <a:noFill/>
          <a:ln>
            <a:noFill/>
          </a:ln>
        </p:spPr>
      </p:pic>
      <p:pic>
        <p:nvPicPr>
          <p:cNvPr id="255" name="Google Shape;255;p16"/>
          <p:cNvPicPr preferRelativeResize="0"/>
          <p:nvPr/>
        </p:nvPicPr>
        <p:blipFill rotWithShape="1">
          <a:blip r:embed="rId4">
            <a:alphaModFix/>
          </a:blip>
          <a:srcRect/>
          <a:stretch/>
        </p:blipFill>
        <p:spPr>
          <a:xfrm>
            <a:off x="5305749" y="3205357"/>
            <a:ext cx="2964961" cy="3283153"/>
          </a:xfrm>
          <a:prstGeom prst="rect">
            <a:avLst/>
          </a:prstGeom>
          <a:noFill/>
          <a:ln>
            <a:noFill/>
          </a:ln>
        </p:spPr>
      </p:pic>
      <p:pic>
        <p:nvPicPr>
          <p:cNvPr id="256" name="Google Shape;256;p16"/>
          <p:cNvPicPr preferRelativeResize="0"/>
          <p:nvPr/>
        </p:nvPicPr>
        <p:blipFill rotWithShape="1">
          <a:blip r:embed="rId5">
            <a:alphaModFix/>
          </a:blip>
          <a:srcRect/>
          <a:stretch/>
        </p:blipFill>
        <p:spPr>
          <a:xfrm>
            <a:off x="8615363" y="425227"/>
            <a:ext cx="2550183" cy="3446686"/>
          </a:xfrm>
          <a:prstGeom prst="rect">
            <a:avLst/>
          </a:prstGeom>
          <a:noFill/>
          <a:ln>
            <a:noFill/>
          </a:ln>
        </p:spPr>
      </p:pic>
      <p:pic>
        <p:nvPicPr>
          <p:cNvPr id="257" name="Google Shape;257;p16"/>
          <p:cNvPicPr preferRelativeResize="0"/>
          <p:nvPr/>
        </p:nvPicPr>
        <p:blipFill rotWithShape="1">
          <a:blip r:embed="rId6">
            <a:alphaModFix/>
          </a:blip>
          <a:srcRect/>
          <a:stretch/>
        </p:blipFill>
        <p:spPr>
          <a:xfrm>
            <a:off x="8676068" y="4008872"/>
            <a:ext cx="2489478" cy="2479638"/>
          </a:xfrm>
          <a:prstGeom prst="rect">
            <a:avLst/>
          </a:prstGeom>
          <a:noFill/>
          <a:ln>
            <a:noFill/>
          </a:ln>
        </p:spPr>
      </p:pic>
      <p:sp>
        <p:nvSpPr>
          <p:cNvPr id="2" name="Google Shape;250;p16">
            <a:extLst>
              <a:ext uri="{FF2B5EF4-FFF2-40B4-BE49-F238E27FC236}">
                <a16:creationId xmlns="" xmlns:a16="http://schemas.microsoft.com/office/drawing/2014/main" id="{62F501B2-279D-FB94-3268-237A766AC96A}"/>
              </a:ext>
            </a:extLst>
          </p:cNvPr>
          <p:cNvSpPr txBox="1">
            <a:spLocks/>
          </p:cNvSpPr>
          <p:nvPr/>
        </p:nvSpPr>
        <p:spPr>
          <a:xfrm>
            <a:off x="745746" y="1062138"/>
            <a:ext cx="6300000" cy="2616010"/>
          </a:xfrm>
          <a:prstGeom prst="rect">
            <a:avLst/>
          </a:prstGeom>
          <a:noFill/>
          <a:ln>
            <a:noFill/>
          </a:ln>
        </p:spPr>
        <p:txBody>
          <a:bodyPr spcFirstLastPara="1" wrap="square" lIns="91425" tIns="45700" rIns="91425" bIns="45700" numCol="2" spcCol="360000" anchor="t" anchorCtr="0">
            <a:normAutofit fontScale="92500"/>
          </a:bodyPr>
          <a:lstStyle>
            <a:defPPr marR="0" lvl="0" algn="l" rtl="0">
              <a:lnSpc>
                <a:spcPct val="100000"/>
              </a:lnSpc>
              <a:spcBef>
                <a:spcPts val="0"/>
              </a:spcBef>
              <a:spcAft>
                <a:spcPts val="0"/>
              </a:spcAft>
            </a:defPPr>
            <a:lvl1pPr marL="457200" marR="0" lvl="0" indent="-381000" algn="l" rtl="0">
              <a:lnSpc>
                <a:spcPct val="85000"/>
              </a:lnSpc>
              <a:spcBef>
                <a:spcPts val="13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381000" algn="ctr" rtl="0">
              <a:lnSpc>
                <a:spcPct val="85000"/>
              </a:lnSpc>
              <a:spcBef>
                <a:spcPts val="600"/>
              </a:spcBef>
              <a:spcAft>
                <a:spcPts val="0"/>
              </a:spcAft>
              <a:buClr>
                <a:srgbClr val="262626"/>
              </a:buClr>
              <a:buSzPts val="2800"/>
              <a:buFont typeface="Arial"/>
              <a:buNone/>
              <a:defRPr sz="2800" b="0" i="0" u="none" strike="noStrike" cap="none">
                <a:solidFill>
                  <a:srgbClr val="262626"/>
                </a:solidFill>
                <a:latin typeface="Calibri"/>
                <a:ea typeface="Calibri"/>
                <a:cs typeface="Calibri"/>
                <a:sym typeface="Calibri"/>
              </a:defRPr>
            </a:lvl2pPr>
            <a:lvl3pPr marL="1371600" marR="0" lvl="2" indent="-355600" algn="ctr" rtl="0">
              <a:lnSpc>
                <a:spcPct val="85000"/>
              </a:lnSpc>
              <a:spcBef>
                <a:spcPts val="600"/>
              </a:spcBef>
              <a:spcAft>
                <a:spcPts val="0"/>
              </a:spcAft>
              <a:buClr>
                <a:srgbClr val="262626"/>
              </a:buClr>
              <a:buSzPts val="2400"/>
              <a:buFont typeface="Arial"/>
              <a:buNone/>
              <a:defRPr sz="2400" b="0" i="1" u="none" strike="noStrike" cap="none">
                <a:solidFill>
                  <a:srgbClr val="262626"/>
                </a:solidFill>
                <a:latin typeface="Calibri"/>
                <a:ea typeface="Calibri"/>
                <a:cs typeface="Calibri"/>
                <a:sym typeface="Calibri"/>
              </a:defRPr>
            </a:lvl3pPr>
            <a:lvl4pPr marL="1828800" marR="0" lvl="3" indent="-342900" algn="ctr" rtl="0">
              <a:lnSpc>
                <a:spcPct val="85000"/>
              </a:lnSpc>
              <a:spcBef>
                <a:spcPts val="6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4pPr>
            <a:lvl5pPr marL="2286000" marR="0" lvl="4" indent="-342900" algn="ctr" rtl="0">
              <a:lnSpc>
                <a:spcPct val="85000"/>
              </a:lnSpc>
              <a:spcBef>
                <a:spcPts val="6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5pPr>
            <a:lvl6pPr marL="2743200" marR="0" lvl="5" indent="-342900" algn="ctr" rtl="0">
              <a:lnSpc>
                <a:spcPct val="85000"/>
              </a:lnSpc>
              <a:spcBef>
                <a:spcPts val="6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6pPr>
            <a:lvl7pPr marL="3200400" marR="0" lvl="6" indent="-342900" algn="ctr" rtl="0">
              <a:lnSpc>
                <a:spcPct val="85000"/>
              </a:lnSpc>
              <a:spcBef>
                <a:spcPts val="6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7pPr>
            <a:lvl8pPr marL="3657600" marR="0" lvl="7" indent="-342900" algn="ctr" rtl="0">
              <a:lnSpc>
                <a:spcPct val="85000"/>
              </a:lnSpc>
              <a:spcBef>
                <a:spcPts val="6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8pPr>
            <a:lvl9pPr marL="4114800" marR="0" lvl="8" indent="-342900" algn="ctr" rtl="0">
              <a:lnSpc>
                <a:spcPct val="85000"/>
              </a:lnSpc>
              <a:spcBef>
                <a:spcPts val="6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9pPr>
          </a:lstStyle>
          <a:p>
            <a:pPr marL="0" indent="0"/>
            <a:r>
              <a:rPr lang="fr-FR" sz="2200" dirty="0"/>
              <a:t>Le Chemin de Saint-Jacques de Compostelle, vaste entrelacs d’itinéraires de pèlerinage conduit en Galice, à la tombe de l’apôtre du Christ, Jacques le Majeur.</a:t>
            </a:r>
          </a:p>
          <a:p>
            <a:pPr marL="0" indent="0"/>
            <a:endParaRPr lang="fr-FR" sz="2200" dirty="0"/>
          </a:p>
          <a:p>
            <a:pPr marL="0" indent="0"/>
            <a:r>
              <a:rPr lang="fr-FR" sz="2200" dirty="0"/>
              <a:t>Selon les Évangiles, saint Jacques le Majeur, fils de Zébédée et de   Marie Salomé  et son frère, saint Jean-l’Évangéliste, auraient été appelés par le Christ alors qu’ils pêchaient avec leur père.</a:t>
            </a:r>
          </a:p>
        </p:txBody>
      </p:sp>
    </p:spTree>
  </p:cSld>
  <p:clrMapOvr>
    <a:masterClrMapping/>
  </p:clrMapOvr>
  <mc:AlternateContent xmlns:mc="http://schemas.openxmlformats.org/markup-compatibility/2006">
    <mc:Choice xmlns="" xmlns:p14="http://schemas.microsoft.com/office/powerpoint/2010/main" Requires="p14">
      <p:transition p14:dur="10" advTm="25000"/>
    </mc:Choice>
    <mc:Fallback>
      <p:transition advTm="2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subTitle" idx="1"/>
          </p:nvPr>
        </p:nvSpPr>
        <p:spPr>
          <a:xfrm>
            <a:off x="666712" y="428604"/>
            <a:ext cx="7000924" cy="2011410"/>
          </a:xfrm>
          <a:prstGeom prst="rect">
            <a:avLst/>
          </a:prstGeom>
          <a:noFill/>
          <a:ln>
            <a:noFill/>
          </a:ln>
        </p:spPr>
        <p:txBody>
          <a:bodyPr spcFirstLastPara="1" wrap="square" lIns="91425" tIns="45700" rIns="91425" bIns="45700" anchor="t" anchorCtr="0">
            <a:normAutofit/>
          </a:bodyPr>
          <a:lstStyle/>
          <a:p>
            <a:pPr marL="0" lvl="0" indent="0" algn="l" rtl="0">
              <a:lnSpc>
                <a:spcPct val="85000"/>
              </a:lnSpc>
              <a:spcBef>
                <a:spcPts val="0"/>
              </a:spcBef>
              <a:spcAft>
                <a:spcPts val="0"/>
              </a:spcAft>
              <a:buSzPts val="3200"/>
              <a:buNone/>
            </a:pPr>
            <a:r>
              <a:rPr lang="fr-FR" sz="2400" dirty="0"/>
              <a:t>L'Apôtre aurait évangélisé l’Espagne après l'Ascension. Il a été adopté comme le saint patron du pays</a:t>
            </a:r>
            <a:endParaRPr dirty="0"/>
          </a:p>
          <a:p>
            <a:pPr marL="0" lvl="0" indent="0" algn="l" rtl="0">
              <a:lnSpc>
                <a:spcPct val="85000"/>
              </a:lnSpc>
              <a:spcBef>
                <a:spcPts val="0"/>
              </a:spcBef>
              <a:spcAft>
                <a:spcPts val="0"/>
              </a:spcAft>
              <a:buSzPts val="3200"/>
              <a:buNone/>
            </a:pPr>
            <a:endParaRPr sz="2400" dirty="0"/>
          </a:p>
          <a:p>
            <a:pPr marL="0" lvl="0" indent="0" algn="l" rtl="0">
              <a:lnSpc>
                <a:spcPct val="85000"/>
              </a:lnSpc>
              <a:spcBef>
                <a:spcPts val="0"/>
              </a:spcBef>
              <a:spcAft>
                <a:spcPts val="0"/>
              </a:spcAft>
              <a:buSzPts val="3200"/>
              <a:buNone/>
            </a:pPr>
            <a:r>
              <a:rPr lang="fr-FR" sz="2400" dirty="0"/>
              <a:t>La tombe que l’on pense être celle de Saint Jacques fut découverte au IXe siècle, époque où l’Espagne était sous domination musulmane</a:t>
            </a:r>
            <a:endParaRPr dirty="0"/>
          </a:p>
        </p:txBody>
      </p:sp>
      <p:sp>
        <p:nvSpPr>
          <p:cNvPr id="263" name="Google Shape;263;p17"/>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64" name="Google Shape;264;p17"/>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18</a:t>
            </a:fld>
            <a:endParaRPr sz="1800">
              <a:solidFill>
                <a:schemeClr val="dk1"/>
              </a:solidFill>
            </a:endParaRPr>
          </a:p>
        </p:txBody>
      </p:sp>
      <p:pic>
        <p:nvPicPr>
          <p:cNvPr id="265" name="Google Shape;265;p17" descr="C:\Users\Anne-Marie\Documents\DOSSIER AM 01 2020\SFASJC\Documents présentation COMM\DIAPORAMA\22 Peregrinos por Melide con cruz de Santiago.TIF"/>
          <p:cNvPicPr preferRelativeResize="0"/>
          <p:nvPr/>
        </p:nvPicPr>
        <p:blipFill rotWithShape="1">
          <a:blip r:embed="rId3">
            <a:alphaModFix/>
          </a:blip>
          <a:srcRect/>
          <a:stretch/>
        </p:blipFill>
        <p:spPr>
          <a:xfrm>
            <a:off x="-7491413" y="-9448800"/>
            <a:ext cx="1899186" cy="1800000"/>
          </a:xfrm>
          <a:prstGeom prst="rect">
            <a:avLst/>
          </a:prstGeom>
          <a:noFill/>
          <a:ln>
            <a:noFill/>
          </a:ln>
        </p:spPr>
      </p:pic>
      <p:sp>
        <p:nvSpPr>
          <p:cNvPr id="266" name="Google Shape;266;p17"/>
          <p:cNvSpPr txBox="1"/>
          <p:nvPr/>
        </p:nvSpPr>
        <p:spPr>
          <a:xfrm>
            <a:off x="3003618" y="4229729"/>
            <a:ext cx="700092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400" b="0" i="0" u="none" strike="noStrike" cap="none" dirty="0">
                <a:solidFill>
                  <a:schemeClr val="lt1"/>
                </a:solidFill>
                <a:latin typeface="Calibri"/>
                <a:ea typeface="Calibri"/>
                <a:cs typeface="Calibri"/>
                <a:sym typeface="Calibri"/>
              </a:rPr>
              <a:t>Sa découverte fut d’une immense importance pour le monde chrétien, Compostelle devient bientôt un lieu </a:t>
            </a:r>
            <a:endParaRPr dirty="0"/>
          </a:p>
          <a:p>
            <a:pPr marL="0" marR="0" lvl="0" indent="0" algn="l" rtl="0">
              <a:lnSpc>
                <a:spcPct val="100000"/>
              </a:lnSpc>
              <a:spcBef>
                <a:spcPts val="0"/>
              </a:spcBef>
              <a:spcAft>
                <a:spcPts val="0"/>
              </a:spcAft>
              <a:buNone/>
            </a:pPr>
            <a:r>
              <a:rPr lang="fr-FR" sz="2400" b="0" i="0" u="none" strike="noStrike" cap="none" dirty="0">
                <a:solidFill>
                  <a:schemeClr val="lt1"/>
                </a:solidFill>
                <a:latin typeface="Calibri"/>
                <a:ea typeface="Calibri"/>
                <a:cs typeface="Calibri"/>
                <a:sym typeface="Calibri"/>
              </a:rPr>
              <a:t>de pèlerinage chrétien d’ampleur comparable à Jérusalem et à Rome</a:t>
            </a:r>
            <a:endParaRPr dirty="0"/>
          </a:p>
        </p:txBody>
      </p:sp>
      <p:sp>
        <p:nvSpPr>
          <p:cNvPr id="267" name="Google Shape;267;p17"/>
          <p:cNvSpPr txBox="1"/>
          <p:nvPr/>
        </p:nvSpPr>
        <p:spPr>
          <a:xfrm>
            <a:off x="8355993" y="3802809"/>
            <a:ext cx="214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Croix de Saint-Jacques</a:t>
            </a:r>
            <a:endParaRPr dirty="0"/>
          </a:p>
        </p:txBody>
      </p:sp>
      <p:sp>
        <p:nvSpPr>
          <p:cNvPr id="268" name="Google Shape;268;p17"/>
          <p:cNvSpPr txBox="1"/>
          <p:nvPr/>
        </p:nvSpPr>
        <p:spPr>
          <a:xfrm>
            <a:off x="721973" y="5857892"/>
            <a:ext cx="264854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Pèlerins devant la Porte Sainte (Cathédrale de Santiago)</a:t>
            </a:r>
            <a:endParaRPr dirty="0"/>
          </a:p>
        </p:txBody>
      </p:sp>
      <p:pic>
        <p:nvPicPr>
          <p:cNvPr id="269" name="Google Shape;269;p17"/>
          <p:cNvPicPr preferRelativeResize="0"/>
          <p:nvPr/>
        </p:nvPicPr>
        <p:blipFill rotWithShape="1">
          <a:blip r:embed="rId4">
            <a:alphaModFix/>
          </a:blip>
          <a:srcRect/>
          <a:stretch/>
        </p:blipFill>
        <p:spPr>
          <a:xfrm>
            <a:off x="7736685" y="515843"/>
            <a:ext cx="3407058" cy="3227740"/>
          </a:xfrm>
          <a:prstGeom prst="rect">
            <a:avLst/>
          </a:prstGeom>
          <a:noFill/>
          <a:ln>
            <a:noFill/>
          </a:ln>
        </p:spPr>
      </p:pic>
      <p:pic>
        <p:nvPicPr>
          <p:cNvPr id="270" name="Google Shape;270;p17"/>
          <p:cNvPicPr preferRelativeResize="0"/>
          <p:nvPr/>
        </p:nvPicPr>
        <p:blipFill rotWithShape="1">
          <a:blip r:embed="rId5">
            <a:alphaModFix/>
          </a:blip>
          <a:srcRect/>
          <a:stretch/>
        </p:blipFill>
        <p:spPr>
          <a:xfrm>
            <a:off x="763590" y="2615859"/>
            <a:ext cx="2143150" cy="3227740"/>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20000"/>
    </mc:Choice>
    <mc:Fallback>
      <p:transition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8"/>
          <p:cNvSpPr txBox="1">
            <a:spLocks noGrp="1"/>
          </p:cNvSpPr>
          <p:nvPr>
            <p:ph type="ctrTitle"/>
          </p:nvPr>
        </p:nvSpPr>
        <p:spPr>
          <a:xfrm>
            <a:off x="603504" y="465667"/>
            <a:ext cx="10782300" cy="4440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SzPts val="3200"/>
              <a:buNone/>
            </a:pPr>
            <a:r>
              <a:rPr lang="fr-FR" sz="3200" b="1"/>
              <a:t>Pèlerins aujourd’hui </a:t>
            </a:r>
            <a:r>
              <a:rPr lang="fr-FR" sz="3200"/>
              <a:t/>
            </a:r>
            <a:br>
              <a:rPr lang="fr-FR" sz="3200"/>
            </a:br>
            <a:endParaRPr sz="3200"/>
          </a:p>
        </p:txBody>
      </p:sp>
      <p:sp>
        <p:nvSpPr>
          <p:cNvPr id="276" name="Google Shape;276;p18"/>
          <p:cNvSpPr txBox="1">
            <a:spLocks noGrp="1"/>
          </p:cNvSpPr>
          <p:nvPr>
            <p:ph type="subTitle" idx="1"/>
          </p:nvPr>
        </p:nvSpPr>
        <p:spPr>
          <a:xfrm>
            <a:off x="2666975" y="838175"/>
            <a:ext cx="5447700" cy="550080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1300"/>
              </a:spcBef>
              <a:spcAft>
                <a:spcPts val="0"/>
              </a:spcAft>
              <a:buSzPts val="3765"/>
              <a:buNone/>
            </a:pPr>
            <a:r>
              <a:rPr lang="fr-FR" sz="2400" b="1" dirty="0"/>
              <a:t>Héritiers du pèlerinage médiéval</a:t>
            </a:r>
            <a:r>
              <a:rPr lang="fr-FR" sz="2400" dirty="0"/>
              <a:t>, les pèlerins affluent sur les chemins de Saint-Jacques. D’année en année l’engouement </a:t>
            </a:r>
            <a:r>
              <a:rPr lang="fr-FR" sz="2400" dirty="0" smtClean="0"/>
              <a:t>pour le </a:t>
            </a:r>
            <a:r>
              <a:rPr lang="fr-FR" sz="2400" dirty="0"/>
              <a:t>Camino ne se dément pas. </a:t>
            </a:r>
            <a:endParaRPr sz="2400" dirty="0"/>
          </a:p>
          <a:p>
            <a:pPr marL="0" lvl="0" indent="0" algn="l" rtl="0">
              <a:lnSpc>
                <a:spcPct val="85000"/>
              </a:lnSpc>
              <a:spcBef>
                <a:spcPts val="1300"/>
              </a:spcBef>
              <a:spcAft>
                <a:spcPts val="0"/>
              </a:spcAft>
              <a:buSzPts val="3765"/>
              <a:buNone/>
            </a:pPr>
            <a:r>
              <a:rPr lang="fr-FR" sz="2400" dirty="0"/>
              <a:t>L’expérience  de la marche  sur les chemins de Saint-Jacques, irriguée par « l’esprit du chemin », est en phase avec les attentes de nos contemporains et souvent les dépasse. </a:t>
            </a:r>
            <a:endParaRPr sz="2400" dirty="0"/>
          </a:p>
          <a:p>
            <a:pPr marL="0" lvl="0" indent="0" algn="l" rtl="0">
              <a:lnSpc>
                <a:spcPct val="85000"/>
              </a:lnSpc>
              <a:spcBef>
                <a:spcPts val="1300"/>
              </a:spcBef>
              <a:spcAft>
                <a:spcPts val="0"/>
              </a:spcAft>
              <a:buSzPts val="3765"/>
              <a:buNone/>
            </a:pPr>
            <a:r>
              <a:rPr lang="fr-FR" sz="2400" dirty="0"/>
              <a:t>Cet « esprit du chemin » fait de </a:t>
            </a:r>
            <a:r>
              <a:rPr lang="fr-FR" sz="2400" b="1" dirty="0"/>
              <a:t>simplicité, de rencontre, d’accueil et  de partage, d’effort et de dépouillement</a:t>
            </a:r>
            <a:r>
              <a:rPr lang="fr-FR" sz="2400" dirty="0"/>
              <a:t>, c’est héritage fait à notre époque par le pèlerinage médiéval avec son leg religieux et son invitation spirituelle, ses règles d’accueil et d’hospitalité</a:t>
            </a:r>
            <a:endParaRPr sz="2400" dirty="0"/>
          </a:p>
          <a:p>
            <a:pPr marL="0" lvl="0" indent="0" algn="l" rtl="0">
              <a:lnSpc>
                <a:spcPct val="85000"/>
              </a:lnSpc>
              <a:spcBef>
                <a:spcPts val="1300"/>
              </a:spcBef>
              <a:spcAft>
                <a:spcPts val="0"/>
              </a:spcAft>
              <a:buSzPts val="3765"/>
              <a:buNone/>
            </a:pPr>
            <a:endParaRPr sz="2400" dirty="0"/>
          </a:p>
        </p:txBody>
      </p:sp>
      <p:sp>
        <p:nvSpPr>
          <p:cNvPr id="277" name="Google Shape;277;p18"/>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78" name="Google Shape;278;p18"/>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19</a:t>
            </a:fld>
            <a:endParaRPr sz="1800">
              <a:solidFill>
                <a:schemeClr val="dk1"/>
              </a:solidFill>
            </a:endParaRPr>
          </a:p>
        </p:txBody>
      </p:sp>
      <p:pic>
        <p:nvPicPr>
          <p:cNvPr id="279" name="Google Shape;279;p18"/>
          <p:cNvPicPr preferRelativeResize="0"/>
          <p:nvPr/>
        </p:nvPicPr>
        <p:blipFill rotWithShape="1">
          <a:blip r:embed="rId3">
            <a:alphaModFix/>
          </a:blip>
          <a:srcRect/>
          <a:stretch/>
        </p:blipFill>
        <p:spPr>
          <a:xfrm>
            <a:off x="446822" y="2156309"/>
            <a:ext cx="1997968" cy="2663957"/>
          </a:xfrm>
          <a:prstGeom prst="rect">
            <a:avLst/>
          </a:prstGeom>
          <a:noFill/>
          <a:ln>
            <a:noFill/>
          </a:ln>
        </p:spPr>
      </p:pic>
      <p:pic>
        <p:nvPicPr>
          <p:cNvPr id="280" name="Google Shape;280;p18"/>
          <p:cNvPicPr preferRelativeResize="0"/>
          <p:nvPr/>
        </p:nvPicPr>
        <p:blipFill rotWithShape="1">
          <a:blip r:embed="rId4">
            <a:alphaModFix/>
          </a:blip>
          <a:srcRect/>
          <a:stretch/>
        </p:blipFill>
        <p:spPr>
          <a:xfrm>
            <a:off x="8328358" y="464374"/>
            <a:ext cx="2601580" cy="3364675"/>
          </a:xfrm>
          <a:prstGeom prst="rect">
            <a:avLst/>
          </a:prstGeom>
          <a:noFill/>
          <a:ln>
            <a:noFill/>
          </a:ln>
        </p:spPr>
      </p:pic>
      <p:pic>
        <p:nvPicPr>
          <p:cNvPr id="281" name="Google Shape;281;p18"/>
          <p:cNvPicPr preferRelativeResize="0"/>
          <p:nvPr/>
        </p:nvPicPr>
        <p:blipFill rotWithShape="1">
          <a:blip r:embed="rId5">
            <a:alphaModFix/>
          </a:blip>
          <a:srcRect/>
          <a:stretch/>
        </p:blipFill>
        <p:spPr>
          <a:xfrm>
            <a:off x="8235071" y="4029009"/>
            <a:ext cx="3566471" cy="2363324"/>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30000"/>
    </mc:Choice>
    <mc:Fallback>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2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txBox="1">
            <a:spLocks noGrp="1"/>
          </p:cNvSpPr>
          <p:nvPr>
            <p:ph type="ctrTitle"/>
          </p:nvPr>
        </p:nvSpPr>
        <p:spPr>
          <a:xfrm>
            <a:off x="911424" y="928671"/>
            <a:ext cx="10715700" cy="250032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5000"/>
              </a:lnSpc>
              <a:spcBef>
                <a:spcPts val="0"/>
              </a:spcBef>
              <a:spcAft>
                <a:spcPts val="0"/>
              </a:spcAft>
              <a:buClr>
                <a:srgbClr val="FFFFFF"/>
              </a:buClr>
              <a:buSzPct val="83333"/>
              <a:buFont typeface="Calibri"/>
              <a:buNone/>
            </a:pPr>
            <a:r>
              <a:rPr lang="fr-FR" sz="2400" b="1">
                <a:solidFill>
                  <a:srgbClr val="FFFF00"/>
                </a:solidFill>
                <a:latin typeface="Quintessential"/>
                <a:ea typeface="Quintessential"/>
                <a:cs typeface="Quintessential"/>
                <a:sym typeface="Quintessential"/>
              </a:rPr>
              <a:t>La France et les chemins de Santiago</a:t>
            </a:r>
            <a:r>
              <a:rPr lang="fr-FR" sz="2400" b="1">
                <a:solidFill>
                  <a:srgbClr val="FFFF00"/>
                </a:solidFill>
                <a:latin typeface="Calibri"/>
                <a:ea typeface="Calibri"/>
                <a:cs typeface="Calibri"/>
                <a:sym typeface="Calibri"/>
              </a:rPr>
              <a:t> </a:t>
            </a:r>
            <a:br>
              <a:rPr lang="fr-FR" sz="2400" b="1">
                <a:solidFill>
                  <a:srgbClr val="FFFF00"/>
                </a:solidFill>
                <a:latin typeface="Calibri"/>
                <a:ea typeface="Calibri"/>
                <a:cs typeface="Calibri"/>
                <a:sym typeface="Calibri"/>
              </a:rPr>
            </a:br>
            <a:r>
              <a:rPr lang="fr-FR" sz="2400" b="1">
                <a:latin typeface="Calibri"/>
                <a:ea typeface="Calibri"/>
                <a:cs typeface="Calibri"/>
                <a:sym typeface="Calibri"/>
              </a:rPr>
              <a:t>Avec ce thème, une exposition organisée à Compostelle en 1950 </a:t>
            </a:r>
            <a:br>
              <a:rPr lang="fr-FR" sz="2400" b="1">
                <a:latin typeface="Calibri"/>
                <a:ea typeface="Calibri"/>
                <a:cs typeface="Calibri"/>
                <a:sym typeface="Calibri"/>
              </a:rPr>
            </a:br>
            <a:r>
              <a:rPr lang="fr-FR" sz="2400" b="1">
                <a:latin typeface="Calibri"/>
                <a:ea typeface="Calibri"/>
                <a:cs typeface="Calibri"/>
                <a:sym typeface="Calibri"/>
              </a:rPr>
              <a:t>soulignait le rôle essentiel de la France </a:t>
            </a:r>
            <a:br>
              <a:rPr lang="fr-FR" sz="2400" b="1">
                <a:latin typeface="Calibri"/>
                <a:ea typeface="Calibri"/>
                <a:cs typeface="Calibri"/>
                <a:sym typeface="Calibri"/>
              </a:rPr>
            </a:br>
            <a:r>
              <a:rPr lang="fr-FR" sz="2400" b="1">
                <a:latin typeface="Calibri"/>
                <a:ea typeface="Calibri"/>
                <a:cs typeface="Calibri"/>
                <a:sym typeface="Calibri"/>
              </a:rPr>
              <a:t>dans le rayonnement de Compostelle en Europe</a:t>
            </a:r>
            <a:r>
              <a:rPr lang="fr-FR" sz="2000" b="1">
                <a:latin typeface="Calibri"/>
                <a:ea typeface="Calibri"/>
                <a:cs typeface="Calibri"/>
                <a:sym typeface="Calibri"/>
              </a:rPr>
              <a:t>. </a:t>
            </a:r>
            <a:r>
              <a:rPr lang="fr-FR" sz="1800">
                <a:latin typeface="Calibri"/>
                <a:ea typeface="Calibri"/>
                <a:cs typeface="Calibri"/>
                <a:sym typeface="Calibri"/>
              </a:rPr>
              <a:t/>
            </a:r>
            <a:br>
              <a:rPr lang="fr-FR" sz="1800">
                <a:latin typeface="Calibri"/>
                <a:ea typeface="Calibri"/>
                <a:cs typeface="Calibri"/>
                <a:sym typeface="Calibri"/>
              </a:rPr>
            </a:br>
            <a:endParaRPr/>
          </a:p>
        </p:txBody>
      </p:sp>
      <p:sp>
        <p:nvSpPr>
          <p:cNvPr id="87" name="Google Shape;87;p2"/>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88" name="Google Shape;88;p2"/>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2</a:t>
            </a:fld>
            <a:endParaRPr sz="1800">
              <a:solidFill>
                <a:schemeClr val="dk1"/>
              </a:solidFill>
            </a:endParaRPr>
          </a:p>
        </p:txBody>
      </p:sp>
      <p:pic>
        <p:nvPicPr>
          <p:cNvPr id="89" name="Google Shape;89;p2"/>
          <p:cNvPicPr preferRelativeResize="0"/>
          <p:nvPr/>
        </p:nvPicPr>
        <p:blipFill rotWithShape="1">
          <a:blip r:embed="rId3">
            <a:alphaModFix/>
          </a:blip>
          <a:srcRect/>
          <a:stretch/>
        </p:blipFill>
        <p:spPr>
          <a:xfrm>
            <a:off x="2135560" y="2079504"/>
            <a:ext cx="8383910" cy="4458716"/>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10000"/>
    </mc:Choice>
    <mc:Fallback>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9"/>
          <p:cNvSpPr txBox="1">
            <a:spLocks noGrp="1"/>
          </p:cNvSpPr>
          <p:nvPr>
            <p:ph type="subTitle" idx="1"/>
          </p:nvPr>
        </p:nvSpPr>
        <p:spPr>
          <a:xfrm>
            <a:off x="2727229" y="2786057"/>
            <a:ext cx="7714506" cy="3786214"/>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0"/>
              </a:spcBef>
              <a:spcAft>
                <a:spcPts val="0"/>
              </a:spcAft>
              <a:buSzPts val="3200"/>
            </a:pPr>
            <a:r>
              <a:rPr lang="fr-FR" sz="2000" dirty="0"/>
              <a:t>la lenteur de la marche, </a:t>
            </a:r>
            <a:endParaRPr sz="2800" dirty="0"/>
          </a:p>
          <a:p>
            <a:pPr marL="0" lvl="0" indent="0" algn="ctr" rtl="0">
              <a:lnSpc>
                <a:spcPct val="85000"/>
              </a:lnSpc>
              <a:spcBef>
                <a:spcPts val="600"/>
              </a:spcBef>
              <a:spcAft>
                <a:spcPts val="0"/>
              </a:spcAft>
              <a:buSzPts val="3200"/>
            </a:pPr>
            <a:r>
              <a:rPr lang="fr-FR" sz="2000" dirty="0"/>
              <a:t>la communion avec la nature</a:t>
            </a:r>
            <a:endParaRPr sz="2800" dirty="0"/>
          </a:p>
          <a:p>
            <a:pPr marL="0" lvl="0" indent="0" algn="ctr" rtl="0">
              <a:lnSpc>
                <a:spcPct val="85000"/>
              </a:lnSpc>
              <a:spcBef>
                <a:spcPts val="600"/>
              </a:spcBef>
              <a:spcAft>
                <a:spcPts val="0"/>
              </a:spcAft>
              <a:buSzPts val="3200"/>
            </a:pPr>
            <a:r>
              <a:rPr lang="fr-FR" sz="2000" dirty="0"/>
              <a:t>le sentiment du temps et de l’Histoire devant les constructions d’autrefois</a:t>
            </a:r>
            <a:endParaRPr sz="2800" dirty="0"/>
          </a:p>
          <a:p>
            <a:pPr marL="0" lvl="0" indent="0" algn="ctr" rtl="0">
              <a:lnSpc>
                <a:spcPct val="85000"/>
              </a:lnSpc>
              <a:spcBef>
                <a:spcPts val="600"/>
              </a:spcBef>
              <a:spcAft>
                <a:spcPts val="0"/>
              </a:spcAft>
              <a:buSzPts val="3200"/>
            </a:pPr>
            <a:r>
              <a:rPr lang="fr-FR" sz="2000" dirty="0"/>
              <a:t>l’effort physique et l’attention à son corps,</a:t>
            </a:r>
            <a:endParaRPr sz="2800" dirty="0"/>
          </a:p>
          <a:p>
            <a:pPr marL="0" lvl="0" indent="0" algn="ctr" rtl="0">
              <a:lnSpc>
                <a:spcPct val="85000"/>
              </a:lnSpc>
              <a:spcBef>
                <a:spcPts val="600"/>
              </a:spcBef>
              <a:spcAft>
                <a:spcPts val="0"/>
              </a:spcAft>
              <a:buSzPts val="3200"/>
            </a:pPr>
            <a:r>
              <a:rPr lang="fr-FR" sz="2000" dirty="0"/>
              <a:t>la vie simple</a:t>
            </a:r>
            <a:endParaRPr sz="2800" dirty="0"/>
          </a:p>
          <a:p>
            <a:pPr marL="0" lvl="0" indent="0" algn="ctr" rtl="0">
              <a:lnSpc>
                <a:spcPct val="85000"/>
              </a:lnSpc>
              <a:spcBef>
                <a:spcPts val="600"/>
              </a:spcBef>
              <a:spcAft>
                <a:spcPts val="0"/>
              </a:spcAft>
              <a:buSzPts val="3200"/>
            </a:pPr>
            <a:r>
              <a:rPr lang="fr-FR" sz="2000" dirty="0"/>
              <a:t>la rencontre avec l’autre, avec le tout Autre, le retour à soi… </a:t>
            </a:r>
          </a:p>
          <a:p>
            <a:pPr marL="0" lvl="0" indent="0" rtl="0">
              <a:lnSpc>
                <a:spcPct val="85000"/>
              </a:lnSpc>
              <a:spcBef>
                <a:spcPts val="0"/>
              </a:spcBef>
              <a:spcAft>
                <a:spcPts val="0"/>
              </a:spcAft>
              <a:buSzPts val="3200"/>
            </a:pPr>
            <a:endParaRPr sz="1600" dirty="0"/>
          </a:p>
          <a:p>
            <a:pPr marL="0" lvl="0" indent="0" algn="ctr" rtl="0">
              <a:lnSpc>
                <a:spcPct val="85000"/>
              </a:lnSpc>
              <a:spcBef>
                <a:spcPts val="600"/>
              </a:spcBef>
              <a:spcAft>
                <a:spcPts val="600"/>
              </a:spcAft>
              <a:buSzPts val="3200"/>
              <a:buNone/>
            </a:pPr>
            <a:r>
              <a:rPr lang="fr-FR" sz="2400" b="1" dirty="0"/>
              <a:t>Chacun peut vivre là des découvertes, des prises de conscience, et du bonheur pur ! </a:t>
            </a:r>
            <a:endParaRPr sz="2400" b="1" dirty="0"/>
          </a:p>
        </p:txBody>
      </p:sp>
      <p:sp>
        <p:nvSpPr>
          <p:cNvPr id="287" name="Google Shape;287;p19"/>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288" name="Google Shape;288;p19"/>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20</a:t>
            </a:fld>
            <a:endParaRPr sz="1800">
              <a:solidFill>
                <a:schemeClr val="dk1"/>
              </a:solidFill>
            </a:endParaRPr>
          </a:p>
        </p:txBody>
      </p:sp>
      <p:pic>
        <p:nvPicPr>
          <p:cNvPr id="289" name="Google Shape;289;p19"/>
          <p:cNvPicPr preferRelativeResize="0"/>
          <p:nvPr/>
        </p:nvPicPr>
        <p:blipFill rotWithShape="1">
          <a:blip r:embed="rId3">
            <a:alphaModFix/>
          </a:blip>
          <a:srcRect/>
          <a:stretch/>
        </p:blipFill>
        <p:spPr>
          <a:xfrm>
            <a:off x="9972676" y="2971800"/>
            <a:ext cx="1885110" cy="3321343"/>
          </a:xfrm>
          <a:prstGeom prst="rect">
            <a:avLst/>
          </a:prstGeom>
          <a:noFill/>
          <a:ln>
            <a:noFill/>
          </a:ln>
        </p:spPr>
      </p:pic>
      <p:pic>
        <p:nvPicPr>
          <p:cNvPr id="290" name="Google Shape;290;p19"/>
          <p:cNvPicPr preferRelativeResize="0"/>
          <p:nvPr/>
        </p:nvPicPr>
        <p:blipFill rotWithShape="1">
          <a:blip r:embed="rId4">
            <a:alphaModFix/>
          </a:blip>
          <a:srcRect/>
          <a:stretch/>
        </p:blipFill>
        <p:spPr>
          <a:xfrm>
            <a:off x="328849" y="2971015"/>
            <a:ext cx="2455447" cy="3281271"/>
          </a:xfrm>
          <a:prstGeom prst="rect">
            <a:avLst/>
          </a:prstGeom>
          <a:noFill/>
          <a:ln>
            <a:noFill/>
          </a:ln>
        </p:spPr>
      </p:pic>
      <p:pic>
        <p:nvPicPr>
          <p:cNvPr id="291" name="Google Shape;291;p19"/>
          <p:cNvPicPr preferRelativeResize="0"/>
          <p:nvPr/>
        </p:nvPicPr>
        <p:blipFill rotWithShape="1">
          <a:blip r:embed="rId5">
            <a:alphaModFix/>
          </a:blip>
          <a:srcRect/>
          <a:stretch/>
        </p:blipFill>
        <p:spPr>
          <a:xfrm>
            <a:off x="328850" y="245664"/>
            <a:ext cx="2938272" cy="2450592"/>
          </a:xfrm>
          <a:prstGeom prst="rect">
            <a:avLst/>
          </a:prstGeom>
          <a:noFill/>
          <a:ln>
            <a:noFill/>
          </a:ln>
        </p:spPr>
      </p:pic>
      <p:pic>
        <p:nvPicPr>
          <p:cNvPr id="292" name="Google Shape;292;p19"/>
          <p:cNvPicPr preferRelativeResize="0"/>
          <p:nvPr/>
        </p:nvPicPr>
        <p:blipFill rotWithShape="1">
          <a:blip r:embed="rId6">
            <a:alphaModFix/>
          </a:blip>
          <a:srcRect/>
          <a:stretch/>
        </p:blipFill>
        <p:spPr>
          <a:xfrm>
            <a:off x="3857624" y="245664"/>
            <a:ext cx="1808359" cy="2397524"/>
          </a:xfrm>
          <a:prstGeom prst="rect">
            <a:avLst/>
          </a:prstGeom>
          <a:noFill/>
          <a:ln>
            <a:noFill/>
          </a:ln>
        </p:spPr>
      </p:pic>
      <p:pic>
        <p:nvPicPr>
          <p:cNvPr id="293" name="Google Shape;293;p19"/>
          <p:cNvPicPr preferRelativeResize="0"/>
          <p:nvPr/>
        </p:nvPicPr>
        <p:blipFill rotWithShape="1">
          <a:blip r:embed="rId7">
            <a:alphaModFix/>
          </a:blip>
          <a:srcRect/>
          <a:stretch/>
        </p:blipFill>
        <p:spPr>
          <a:xfrm>
            <a:off x="6341061" y="217089"/>
            <a:ext cx="4838700" cy="2352675"/>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20000"/>
    </mc:Choice>
    <mc:Fallback>
      <p:transition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txBox="1">
            <a:spLocks noGrp="1"/>
          </p:cNvSpPr>
          <p:nvPr>
            <p:ph type="subTitle" idx="1"/>
          </p:nvPr>
        </p:nvSpPr>
        <p:spPr>
          <a:xfrm>
            <a:off x="8832304" y="764704"/>
            <a:ext cx="2714643" cy="535275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5000"/>
              </a:lnSpc>
              <a:spcBef>
                <a:spcPts val="1300"/>
              </a:spcBef>
              <a:spcAft>
                <a:spcPts val="0"/>
              </a:spcAft>
              <a:buSzPts val="3200"/>
              <a:buNone/>
            </a:pPr>
            <a:r>
              <a:rPr lang="fr-FR" sz="2800" b="1"/>
              <a:t>si votre chemin vous conduit par Paris </a:t>
            </a:r>
            <a:endParaRPr/>
          </a:p>
          <a:p>
            <a:pPr marL="0" lvl="0" indent="0" algn="l" rtl="0">
              <a:lnSpc>
                <a:spcPct val="85000"/>
              </a:lnSpc>
              <a:spcBef>
                <a:spcPts val="1300"/>
              </a:spcBef>
              <a:spcAft>
                <a:spcPts val="0"/>
              </a:spcAft>
              <a:buSzPts val="3200"/>
              <a:buNone/>
            </a:pPr>
            <a:r>
              <a:rPr lang="fr-FR" sz="2800"/>
              <a:t>les pèlerins parisiens seront heureux de vous rencontrer, de partager leur vécu, un verre, et plus. Pour vous souhaiter : « un jour à Compostelle ! »</a:t>
            </a:r>
            <a:endParaRPr/>
          </a:p>
          <a:p>
            <a:pPr marL="0" lvl="0" indent="0" algn="l" rtl="0">
              <a:lnSpc>
                <a:spcPct val="85000"/>
              </a:lnSpc>
              <a:spcBef>
                <a:spcPts val="1300"/>
              </a:spcBef>
              <a:spcAft>
                <a:spcPts val="0"/>
              </a:spcAft>
              <a:buSzPts val="3200"/>
              <a:buNone/>
            </a:pPr>
            <a:r>
              <a:rPr lang="fr-FR" sz="2800" b="1" i="1"/>
              <a:t>Ultreïa !!</a:t>
            </a:r>
            <a:endParaRPr b="1" i="1"/>
          </a:p>
          <a:p>
            <a:pPr marL="0" lvl="0" indent="0" algn="l" rtl="0">
              <a:lnSpc>
                <a:spcPct val="85000"/>
              </a:lnSpc>
              <a:spcBef>
                <a:spcPts val="0"/>
              </a:spcBef>
              <a:spcAft>
                <a:spcPts val="0"/>
              </a:spcAft>
              <a:buClr>
                <a:schemeClr val="lt1"/>
              </a:buClr>
              <a:buSzPts val="3200"/>
              <a:buNone/>
            </a:pPr>
            <a:endParaRPr/>
          </a:p>
        </p:txBody>
      </p:sp>
      <p:sp>
        <p:nvSpPr>
          <p:cNvPr id="299" name="Google Shape;299;p20"/>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300" name="Google Shape;300;p20"/>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21</a:t>
            </a:fld>
            <a:endParaRPr sz="1800">
              <a:solidFill>
                <a:schemeClr val="dk1"/>
              </a:solidFill>
            </a:endParaRPr>
          </a:p>
        </p:txBody>
      </p:sp>
      <p:pic>
        <p:nvPicPr>
          <p:cNvPr id="301" name="Google Shape;301;p20"/>
          <p:cNvPicPr preferRelativeResize="0"/>
          <p:nvPr/>
        </p:nvPicPr>
        <p:blipFill rotWithShape="1">
          <a:blip r:embed="rId3">
            <a:alphaModFix/>
          </a:blip>
          <a:srcRect/>
          <a:stretch/>
        </p:blipFill>
        <p:spPr>
          <a:xfrm>
            <a:off x="983432" y="672000"/>
            <a:ext cx="7349256" cy="5513999"/>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p14:dur="10" advTm="15000"/>
    </mc:Choice>
    <mc:Fallback>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8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4" name="Image 3">
            <a:extLst>
              <a:ext uri="{FF2B5EF4-FFF2-40B4-BE49-F238E27FC236}">
                <a16:creationId xmlns="" xmlns:a16="http://schemas.microsoft.com/office/drawing/2014/main" id="{EB1B75E2-15C4-2ABE-FAF9-2066677D1CE4}"/>
              </a:ext>
            </a:extLst>
          </p:cNvPr>
          <p:cNvPicPr>
            <a:picLocks noChangeAspect="1"/>
          </p:cNvPicPr>
          <p:nvPr/>
        </p:nvPicPr>
        <p:blipFill>
          <a:blip r:embed="rId3"/>
          <a:stretch>
            <a:fillRect/>
          </a:stretch>
        </p:blipFill>
        <p:spPr>
          <a:xfrm>
            <a:off x="0" y="422858"/>
            <a:ext cx="11385804" cy="5971966"/>
          </a:xfrm>
          <a:prstGeom prst="rect">
            <a:avLst/>
          </a:prstGeom>
        </p:spPr>
      </p:pic>
      <p:sp>
        <p:nvSpPr>
          <p:cNvPr id="306" name="Google Shape;306;p23"/>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307" name="Google Shape;307;p23"/>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22</a:t>
            </a:fld>
            <a:endParaRPr sz="1800">
              <a:solidFill>
                <a:schemeClr val="dk1"/>
              </a:solidFill>
            </a:endParaRPr>
          </a:p>
        </p:txBody>
      </p:sp>
      <p:sp>
        <p:nvSpPr>
          <p:cNvPr id="308" name="Google Shape;308;p23"/>
          <p:cNvSpPr txBox="1"/>
          <p:nvPr/>
        </p:nvSpPr>
        <p:spPr>
          <a:xfrm>
            <a:off x="457200" y="214290"/>
            <a:ext cx="8229600" cy="928800"/>
          </a:xfrm>
          <a:prstGeom prst="rect">
            <a:avLst/>
          </a:prstGeom>
          <a:noFill/>
          <a:ln>
            <a:noFill/>
          </a:ln>
        </p:spPr>
        <p:txBody>
          <a:bodyPr spcFirstLastPara="1" wrap="square" lIns="91425" tIns="45700" rIns="91425" bIns="45700" anchor="ctr" anchorCtr="0">
            <a:normAutofit fontScale="77500" lnSpcReduction="20000"/>
          </a:bodyPr>
          <a:lstStyle/>
          <a:p>
            <a:pPr marL="0" lvl="0" indent="0" algn="ctr" rtl="0">
              <a:spcBef>
                <a:spcPts val="0"/>
              </a:spcBef>
              <a:spcAft>
                <a:spcPts val="0"/>
              </a:spcAft>
              <a:buNone/>
            </a:pPr>
            <a:r>
              <a:rPr lang="fr-FR" sz="4400" b="1">
                <a:solidFill>
                  <a:srgbClr val="FFFFFF"/>
                </a:solidFill>
                <a:latin typeface="Calibri"/>
                <a:ea typeface="Calibri"/>
                <a:cs typeface="Calibri"/>
                <a:sym typeface="Calibri"/>
              </a:rPr>
              <a:t>Remerciements</a:t>
            </a:r>
            <a:r>
              <a:rPr lang="fr-FR" sz="4400">
                <a:solidFill>
                  <a:srgbClr val="FFFFFF"/>
                </a:solidFill>
                <a:latin typeface="Calibri"/>
                <a:ea typeface="Calibri"/>
                <a:cs typeface="Calibri"/>
                <a:sym typeface="Calibri"/>
              </a:rPr>
              <a:t/>
            </a:r>
            <a:br>
              <a:rPr lang="fr-FR" sz="4400">
                <a:solidFill>
                  <a:srgbClr val="FFFFFF"/>
                </a:solidFill>
                <a:latin typeface="Calibri"/>
                <a:ea typeface="Calibri"/>
                <a:cs typeface="Calibri"/>
                <a:sym typeface="Calibri"/>
              </a:rPr>
            </a:br>
            <a:endParaRPr sz="4400">
              <a:solidFill>
                <a:srgbClr val="FFFFFF"/>
              </a:solidFill>
              <a:latin typeface="Calibri"/>
              <a:ea typeface="Calibri"/>
              <a:cs typeface="Calibri"/>
              <a:sym typeface="Calibri"/>
            </a:endParaRPr>
          </a:p>
        </p:txBody>
      </p:sp>
      <p:sp>
        <p:nvSpPr>
          <p:cNvPr id="309" name="Google Shape;309;p23"/>
          <p:cNvSpPr txBox="1"/>
          <p:nvPr/>
        </p:nvSpPr>
        <p:spPr>
          <a:xfrm>
            <a:off x="1001728" y="1214422"/>
            <a:ext cx="9128591" cy="487815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None/>
            </a:pPr>
            <a:r>
              <a:rPr lang="fr-FR" sz="2400" dirty="0">
                <a:solidFill>
                  <a:srgbClr val="FFFFFF"/>
                </a:solidFill>
                <a:latin typeface="Calibri"/>
                <a:ea typeface="Calibri"/>
                <a:cs typeface="Calibri"/>
                <a:sym typeface="Calibri"/>
              </a:rPr>
              <a:t> </a:t>
            </a:r>
            <a:endParaRPr sz="32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b="1" dirty="0">
                <a:solidFill>
                  <a:srgbClr val="FFFFFF"/>
                </a:solidFill>
                <a:latin typeface="Calibri"/>
                <a:ea typeface="Calibri"/>
                <a:cs typeface="Calibri"/>
                <a:sym typeface="Calibri"/>
              </a:rPr>
              <a:t>Maquette et réalisation : </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Dominique Bou, Patrice Jacquelin</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b="1" dirty="0">
                <a:solidFill>
                  <a:srgbClr val="FFFFFF"/>
                </a:solidFill>
                <a:latin typeface="Calibri"/>
                <a:ea typeface="Calibri"/>
                <a:cs typeface="Calibri"/>
                <a:sym typeface="Calibri"/>
              </a:rPr>
              <a:t>Texte</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Anne-Marie </a:t>
            </a:r>
            <a:r>
              <a:rPr lang="fr-FR" sz="2400" dirty="0" err="1">
                <a:solidFill>
                  <a:srgbClr val="FFFFFF"/>
                </a:solidFill>
                <a:latin typeface="Calibri"/>
                <a:ea typeface="Calibri"/>
                <a:cs typeface="Calibri"/>
                <a:sym typeface="Calibri"/>
              </a:rPr>
              <a:t>Podesta</a:t>
            </a:r>
            <a:endParaRPr sz="3200" dirty="0">
              <a:solidFill>
                <a:srgbClr val="FFFFFF"/>
              </a:solidFill>
              <a:latin typeface="Calibri"/>
              <a:ea typeface="Calibri"/>
              <a:cs typeface="Calibri"/>
              <a:sym typeface="Calibri"/>
            </a:endParaRPr>
          </a:p>
          <a:p>
            <a:pPr marL="342900" lvl="0" indent="-342900" algn="l" rtl="0">
              <a:spcBef>
                <a:spcPts val="444"/>
              </a:spcBef>
              <a:spcAft>
                <a:spcPts val="0"/>
              </a:spcAft>
              <a:buNone/>
            </a:pP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b="1" dirty="0" err="1">
                <a:solidFill>
                  <a:srgbClr val="FFFFFF"/>
                </a:solidFill>
                <a:latin typeface="Calibri"/>
                <a:ea typeface="Calibri"/>
                <a:cs typeface="Calibri"/>
                <a:sym typeface="Calibri"/>
              </a:rPr>
              <a:t>Credits</a:t>
            </a:r>
            <a:r>
              <a:rPr lang="fr-FR" sz="2400" b="1" dirty="0">
                <a:solidFill>
                  <a:srgbClr val="FFFFFF"/>
                </a:solidFill>
                <a:latin typeface="Calibri"/>
                <a:ea typeface="Calibri"/>
                <a:cs typeface="Calibri"/>
                <a:sym typeface="Calibri"/>
              </a:rPr>
              <a:t> photos </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Lydie DOBIN, Jean-Jacques DROUILLARD, Abel FERREIRAMENTES,</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Anne HURET, Patrice JACQUELIN, Rolf KIMPEL, Jean-Jacques LACOUR,</a:t>
            </a: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Anne-Sophie LE LEVREUR, Gilles LE NAOUR, Pierre MILCENT, Benoit MORITZ, </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Laurent NAHON, Christian NIVAUD, Michel ORIVEL, Anne-Marie PODESTA,</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Fabio PERFETTO, Lucie QUERE, Cécile STRORK, Anna TOSCANA, Manon</a:t>
            </a:r>
            <a:endParaRPr sz="2400" dirty="0">
              <a:solidFill>
                <a:srgbClr val="FFFFFF"/>
              </a:solidFill>
              <a:latin typeface="Calibri"/>
              <a:ea typeface="Calibri"/>
              <a:cs typeface="Calibri"/>
              <a:sym typeface="Calibri"/>
            </a:endParaRPr>
          </a:p>
          <a:p>
            <a:pPr marL="342900" lvl="0" indent="-342900" algn="l" rtl="0">
              <a:spcBef>
                <a:spcPts val="444"/>
              </a:spcBef>
              <a:spcAft>
                <a:spcPts val="0"/>
              </a:spcAft>
              <a:buNone/>
            </a:pPr>
            <a:r>
              <a:rPr lang="fr-FR" sz="2400" dirty="0">
                <a:solidFill>
                  <a:srgbClr val="FFFFFF"/>
                </a:solidFill>
                <a:latin typeface="Calibri"/>
                <a:ea typeface="Calibri"/>
                <a:cs typeface="Calibri"/>
                <a:sym typeface="Calibri"/>
              </a:rPr>
              <a:t>TREMEL, Lydie TURC, SFASJC</a:t>
            </a:r>
            <a:endParaRPr sz="2400" dirty="0">
              <a:solidFill>
                <a:srgbClr val="FFFFFF"/>
              </a:solidFill>
              <a:latin typeface="Calibri"/>
              <a:ea typeface="Calibri"/>
              <a:cs typeface="Calibri"/>
              <a:sym typeface="Calibri"/>
            </a:endParaRPr>
          </a:p>
          <a:p>
            <a:pPr marL="342900" lvl="0" indent="-154940" algn="l" rtl="0">
              <a:spcBef>
                <a:spcPts val="592"/>
              </a:spcBef>
              <a:spcAft>
                <a:spcPts val="0"/>
              </a:spcAft>
              <a:buNone/>
            </a:pPr>
            <a:endParaRPr sz="3200"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mc:Choice xmlns="" xmlns:p14="http://schemas.microsoft.com/office/powerpoint/2010/main" Requires="p14">
      <p:transition p14:dur="10" advTm="15000"/>
    </mc:Choice>
    <mc:Fallback>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9"/>
                                        </p:tgtEl>
                                        <p:attrNameLst>
                                          <p:attrName>style.visibility</p:attrName>
                                        </p:attrNameLst>
                                      </p:cBhvr>
                                      <p:to>
                                        <p:strVal val="visible"/>
                                      </p:to>
                                    </p:set>
                                    <p:anim calcmode="lin" valueType="num">
                                      <p:cBhvr additive="base">
                                        <p:cTn id="7" dur="1000"/>
                                        <p:tgtEl>
                                          <p:spTgt spid="309"/>
                                        </p:tgtEl>
                                        <p:attrNameLst>
                                          <p:attrName>ppt_w</p:attrName>
                                        </p:attrNameLst>
                                      </p:cBhvr>
                                      <p:tavLst>
                                        <p:tav tm="0">
                                          <p:val>
                                            <p:strVal val="0"/>
                                          </p:val>
                                        </p:tav>
                                        <p:tav tm="100000">
                                          <p:val>
                                            <p:strVal val="#ppt_w"/>
                                          </p:val>
                                        </p:tav>
                                      </p:tavLst>
                                    </p:anim>
                                    <p:anim calcmode="lin" valueType="num">
                                      <p:cBhvr additive="base">
                                        <p:cTn id="8" dur="1000"/>
                                        <p:tgtEl>
                                          <p:spTgt spid="3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4101" name="Picture 5" descr="C:\Users\Anne-Marie\Documents\DOSSIER AM 01 2020\SFASJC\Publications\De Partthenay à Compostelle\tampon 4x4 sfasjc.jpg"/>
          <p:cNvPicPr>
            <a:picLocks noChangeAspect="1" noChangeArrowheads="1"/>
          </p:cNvPicPr>
          <p:nvPr/>
        </p:nvPicPr>
        <p:blipFill>
          <a:blip r:embed="rId3"/>
          <a:srcRect/>
          <a:stretch>
            <a:fillRect/>
          </a:stretch>
        </p:blipFill>
        <p:spPr bwMode="auto">
          <a:xfrm>
            <a:off x="5147189" y="5539864"/>
            <a:ext cx="1091380" cy="1023169"/>
          </a:xfrm>
          <a:prstGeom prst="rect">
            <a:avLst/>
          </a:prstGeom>
          <a:noFill/>
        </p:spPr>
      </p:pic>
      <p:pic>
        <p:nvPicPr>
          <p:cNvPr id="6" name="Google Shape;22;p27"/>
          <p:cNvPicPr preferRelativeResize="0"/>
          <p:nvPr/>
        </p:nvPicPr>
        <p:blipFill rotWithShape="1">
          <a:blip r:embed="rId4">
            <a:alphaModFix/>
          </a:blip>
          <a:srcRect/>
          <a:stretch/>
        </p:blipFill>
        <p:spPr>
          <a:xfrm>
            <a:off x="4079312" y="288047"/>
            <a:ext cx="3191643" cy="3118830"/>
          </a:xfrm>
          <a:prstGeom prst="rect">
            <a:avLst/>
          </a:prstGeom>
          <a:noFill/>
          <a:ln>
            <a:noFill/>
          </a:ln>
        </p:spPr>
      </p:pic>
      <p:sp>
        <p:nvSpPr>
          <p:cNvPr id="315" name="Google Shape;315;p24"/>
          <p:cNvSpPr txBox="1">
            <a:spLocks noGrp="1"/>
          </p:cNvSpPr>
          <p:nvPr>
            <p:ph type="subTitle" idx="1"/>
          </p:nvPr>
        </p:nvSpPr>
        <p:spPr>
          <a:xfrm>
            <a:off x="844492" y="3539614"/>
            <a:ext cx="10691051" cy="2109020"/>
          </a:xfrm>
          <a:prstGeom prst="rect">
            <a:avLst/>
          </a:prstGeom>
          <a:noFill/>
          <a:ln>
            <a:noFill/>
          </a:ln>
        </p:spPr>
        <p:txBody>
          <a:bodyPr spcFirstLastPara="1" wrap="square" lIns="91425" tIns="45700" rIns="91425" bIns="45700" anchor="t" anchorCtr="0">
            <a:normAutofit/>
          </a:bodyPr>
          <a:lstStyle/>
          <a:p>
            <a:pPr marL="0" lvl="0" indent="0" algn="ctr" rtl="0">
              <a:lnSpc>
                <a:spcPct val="85000"/>
              </a:lnSpc>
              <a:spcBef>
                <a:spcPts val="0"/>
              </a:spcBef>
              <a:spcAft>
                <a:spcPts val="0"/>
              </a:spcAft>
              <a:buClr>
                <a:schemeClr val="lt1"/>
              </a:buClr>
              <a:buSzPts val="3200"/>
              <a:buNone/>
            </a:pPr>
            <a:r>
              <a:rPr lang="fr-FR" b="1" dirty="0" smtClean="0"/>
              <a:t>Société Française des Amis de Saint-Jacques de Compostelle</a:t>
            </a:r>
          </a:p>
          <a:p>
            <a:pPr marL="0" indent="0" algn="ctr">
              <a:spcBef>
                <a:spcPts val="0"/>
              </a:spcBef>
            </a:pPr>
            <a:r>
              <a:rPr lang="fr-FR" sz="2400" b="1" dirty="0" smtClean="0"/>
              <a:t>8</a:t>
            </a:r>
            <a:r>
              <a:rPr lang="fr-FR" sz="2800" b="1" dirty="0" smtClean="0"/>
              <a:t> </a:t>
            </a:r>
            <a:r>
              <a:rPr lang="fr-FR" sz="2000" b="1" dirty="0" smtClean="0"/>
              <a:t>bis rue Jean Bart – 75006 PARIS</a:t>
            </a:r>
          </a:p>
          <a:p>
            <a:pPr marL="0" indent="0" algn="ctr">
              <a:spcBef>
                <a:spcPts val="0"/>
              </a:spcBef>
            </a:pPr>
            <a:r>
              <a:rPr lang="fr-FR" sz="2000" b="1" dirty="0" smtClean="0"/>
              <a:t>www.amis-de-compostelle.asso.fr</a:t>
            </a:r>
            <a:r>
              <a:rPr lang="fr-FR" sz="2000" b="1" i="1" dirty="0" smtClean="0"/>
              <a:t>    Tél. : 33 (0)1 43 54 32 90</a:t>
            </a:r>
            <a:r>
              <a:rPr lang="fr-FR" sz="2400" b="1" i="1" dirty="0" smtClean="0"/>
              <a:t/>
            </a:r>
            <a:br>
              <a:rPr lang="fr-FR" sz="2400" b="1" i="1" dirty="0" smtClean="0"/>
            </a:br>
            <a:endParaRPr lang="fr-FR" b="1" dirty="0" smtClean="0"/>
          </a:p>
        </p:txBody>
      </p:sp>
      <p:sp>
        <p:nvSpPr>
          <p:cNvPr id="316" name="Google Shape;316;p24"/>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dirty="0" smtClean="0">
                <a:solidFill>
                  <a:srgbClr val="FFFF00"/>
                </a:solidFill>
              </a:rPr>
              <a:t>SOCIÉTÉ FRANÇAISE DES AMIS DE SAINT-JACQUES DE COMPOSTELLE ©          MAY 2025</a:t>
            </a:r>
            <a:endParaRPr/>
          </a:p>
        </p:txBody>
      </p:sp>
      <p:sp>
        <p:nvSpPr>
          <p:cNvPr id="317" name="Google Shape;317;p24"/>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23</a:t>
            </a:fld>
            <a:endParaRPr sz="1800">
              <a:solidFill>
                <a:schemeClr val="dk1"/>
              </a:solidFill>
            </a:endParaRPr>
          </a:p>
        </p:txBody>
      </p:sp>
      <p:pic>
        <p:nvPicPr>
          <p:cNvPr id="4097" name="Picture 1" descr="C:\Users\Anne-Marie\Documents\DOSSIER AM 01 2020\SFASJC\Documents présentation COMM\QR Code\qr-code.png"/>
          <p:cNvPicPr>
            <a:picLocks noChangeAspect="1" noChangeArrowheads="1"/>
          </p:cNvPicPr>
          <p:nvPr/>
        </p:nvPicPr>
        <p:blipFill>
          <a:blip r:embed="rId5"/>
          <a:srcRect/>
          <a:stretch>
            <a:fillRect/>
          </a:stretch>
        </p:blipFill>
        <p:spPr bwMode="auto">
          <a:xfrm>
            <a:off x="-4405313" y="-7072313"/>
            <a:ext cx="1800000" cy="1800000"/>
          </a:xfrm>
          <a:prstGeom prst="rect">
            <a:avLst/>
          </a:prstGeom>
          <a:noFill/>
        </p:spPr>
      </p:pic>
      <p:pic>
        <p:nvPicPr>
          <p:cNvPr id="4099" name="Picture 3" descr="C:\Users\Anne-Marie\Documents\DOSSIER AM 01 2020\SFASJC\Documents présentation COMM\QR Code\qr-code.png"/>
          <p:cNvPicPr>
            <a:picLocks noChangeAspect="1" noChangeArrowheads="1"/>
          </p:cNvPicPr>
          <p:nvPr/>
        </p:nvPicPr>
        <p:blipFill>
          <a:blip r:embed="rId6"/>
          <a:srcRect/>
          <a:stretch>
            <a:fillRect/>
          </a:stretch>
        </p:blipFill>
        <p:spPr bwMode="auto">
          <a:xfrm>
            <a:off x="10392000" y="0"/>
            <a:ext cx="1800000" cy="1800000"/>
          </a:xfrm>
          <a:prstGeom prst="rect">
            <a:avLst/>
          </a:prstGeom>
          <a:noFill/>
        </p:spPr>
      </p:pic>
      <p:sp>
        <p:nvSpPr>
          <p:cNvPr id="10" name="Titre 9"/>
          <p:cNvSpPr>
            <a:spLocks noGrp="1"/>
          </p:cNvSpPr>
          <p:nvPr>
            <p:ph type="ctrTitle"/>
          </p:nvPr>
        </p:nvSpPr>
        <p:spPr>
          <a:xfrm>
            <a:off x="1165123" y="4822722"/>
            <a:ext cx="10279674" cy="819628"/>
          </a:xfrm>
        </p:spPr>
        <p:txBody>
          <a:bodyPr/>
          <a:lstStyle/>
          <a:p>
            <a:pPr algn="ctr"/>
            <a:r>
              <a:rPr lang="fr-FR" sz="5400" dirty="0" smtClean="0">
                <a:solidFill>
                  <a:srgbClr val="FFFF00"/>
                </a:solidFill>
              </a:rPr>
              <a:t>Merci de votre attention</a:t>
            </a:r>
            <a:endParaRPr lang="fr-FR" sz="5400" dirty="0">
              <a:solidFill>
                <a:srgbClr val="FFFF00"/>
              </a:solidFill>
            </a:endParaRPr>
          </a:p>
        </p:txBody>
      </p:sp>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3" descr="C:\Users\Anne-Marie\Documents\DOSSIER AM 01 2020\SFASJC\Documents présentation COMM\DIAPORAMA\3 - les chemins en Europe.jpg"/>
          <p:cNvPicPr preferRelativeResize="0"/>
          <p:nvPr/>
        </p:nvPicPr>
        <p:blipFill rotWithShape="1">
          <a:blip r:embed="rId3">
            <a:alphaModFix/>
          </a:blip>
          <a:srcRect/>
          <a:stretch/>
        </p:blipFill>
        <p:spPr>
          <a:xfrm>
            <a:off x="5231904" y="1484784"/>
            <a:ext cx="6370800" cy="4303380"/>
          </a:xfrm>
          <a:prstGeom prst="rect">
            <a:avLst/>
          </a:prstGeom>
          <a:noFill/>
          <a:ln>
            <a:noFill/>
          </a:ln>
        </p:spPr>
      </p:pic>
      <p:sp>
        <p:nvSpPr>
          <p:cNvPr id="95" name="Google Shape;95;p3"/>
          <p:cNvSpPr txBox="1">
            <a:spLocks noGrp="1"/>
          </p:cNvSpPr>
          <p:nvPr>
            <p:ph type="ctrTitle"/>
          </p:nvPr>
        </p:nvSpPr>
        <p:spPr>
          <a:xfrm>
            <a:off x="452398" y="214290"/>
            <a:ext cx="10790530" cy="2285992"/>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FFFFF"/>
              </a:buClr>
              <a:buSzPts val="3200"/>
              <a:buFont typeface="Calibri"/>
              <a:buNone/>
            </a:pPr>
            <a:r>
              <a:rPr lang="fr-FR" sz="2800" b="1" dirty="0">
                <a:latin typeface="Calibri"/>
                <a:ea typeface="Calibri"/>
                <a:cs typeface="Calibri"/>
                <a:sym typeface="Calibri"/>
              </a:rPr>
              <a:t>Par sa géographie</a:t>
            </a:r>
            <a:r>
              <a:rPr lang="fr-FR" sz="2400" b="1" dirty="0">
                <a:latin typeface="Calibri"/>
                <a:ea typeface="Calibri"/>
                <a:cs typeface="Calibri"/>
                <a:sym typeface="Calibri"/>
              </a:rPr>
              <a:t>, </a:t>
            </a:r>
            <a:br>
              <a:rPr lang="fr-FR" sz="2400" b="1" dirty="0">
                <a:latin typeface="Calibri"/>
                <a:ea typeface="Calibri"/>
                <a:cs typeface="Calibri"/>
                <a:sym typeface="Calibri"/>
              </a:rPr>
            </a:br>
            <a:r>
              <a:rPr lang="fr-FR" sz="2400" b="1" dirty="0">
                <a:latin typeface="Calibri"/>
                <a:ea typeface="Calibri"/>
                <a:cs typeface="Calibri"/>
                <a:sym typeface="Calibri"/>
              </a:rPr>
              <a:t>la France est le passage où convergent les nombreuses voies jacquaires, empruntées depuis des siècles, </a:t>
            </a:r>
            <a:br>
              <a:rPr lang="fr-FR" sz="2400" b="1" dirty="0">
                <a:latin typeface="Calibri"/>
                <a:ea typeface="Calibri"/>
                <a:cs typeface="Calibri"/>
                <a:sym typeface="Calibri"/>
              </a:rPr>
            </a:br>
            <a:r>
              <a:rPr lang="fr-FR" sz="2400" b="1" dirty="0">
                <a:latin typeface="Calibri"/>
                <a:ea typeface="Calibri"/>
                <a:cs typeface="Calibri"/>
                <a:sym typeface="Calibri"/>
              </a:rPr>
              <a:t>par les </a:t>
            </a:r>
            <a:r>
              <a:rPr lang="fr-FR" sz="2400" b="1" dirty="0"/>
              <a:t>pèlerins</a:t>
            </a:r>
            <a:r>
              <a:rPr lang="fr-FR" sz="2400" b="1" dirty="0">
                <a:latin typeface="Calibri"/>
                <a:ea typeface="Calibri"/>
                <a:cs typeface="Calibri"/>
                <a:sym typeface="Calibri"/>
              </a:rPr>
              <a:t> venus de </a:t>
            </a:r>
            <a:br>
              <a:rPr lang="fr-FR" sz="2400" b="1" dirty="0">
                <a:latin typeface="Calibri"/>
                <a:ea typeface="Calibri"/>
                <a:cs typeface="Calibri"/>
                <a:sym typeface="Calibri"/>
              </a:rPr>
            </a:br>
            <a:r>
              <a:rPr lang="fr-FR" sz="2400" b="1" dirty="0">
                <a:latin typeface="Calibri"/>
                <a:ea typeface="Calibri"/>
                <a:cs typeface="Calibri"/>
                <a:sym typeface="Calibri"/>
              </a:rPr>
              <a:t>tout le continent pour se </a:t>
            </a:r>
            <a:br>
              <a:rPr lang="fr-FR" sz="2400" b="1" dirty="0">
                <a:latin typeface="Calibri"/>
                <a:ea typeface="Calibri"/>
                <a:cs typeface="Calibri"/>
                <a:sym typeface="Calibri"/>
              </a:rPr>
            </a:br>
            <a:r>
              <a:rPr lang="fr-FR" sz="2400" b="1" dirty="0">
                <a:latin typeface="Calibri"/>
                <a:ea typeface="Calibri"/>
                <a:cs typeface="Calibri"/>
                <a:sym typeface="Calibri"/>
              </a:rPr>
              <a:t>rendre à Compostelle</a:t>
            </a:r>
            <a:r>
              <a:rPr lang="fr-FR" sz="2600" dirty="0">
                <a:latin typeface="Calibri"/>
                <a:ea typeface="Calibri"/>
                <a:cs typeface="Calibri"/>
                <a:sym typeface="Calibri"/>
              </a:rPr>
              <a:t>. </a:t>
            </a:r>
            <a:endParaRPr sz="2600" dirty="0"/>
          </a:p>
        </p:txBody>
      </p:sp>
      <p:sp>
        <p:nvSpPr>
          <p:cNvPr id="96" name="Google Shape;96;p3"/>
          <p:cNvSpPr txBox="1">
            <a:spLocks noGrp="1"/>
          </p:cNvSpPr>
          <p:nvPr>
            <p:ph type="ftr" idx="11"/>
          </p:nvPr>
        </p:nvSpPr>
        <p:spPr>
          <a:xfrm>
            <a:off x="772578" y="6530520"/>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97" name="Google Shape;97;p3"/>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3</a:t>
            </a:fld>
            <a:endParaRPr sz="1800">
              <a:solidFill>
                <a:schemeClr val="dk1"/>
              </a:solidFill>
            </a:endParaRPr>
          </a:p>
        </p:txBody>
      </p:sp>
      <p:pic>
        <p:nvPicPr>
          <p:cNvPr id="98" name="Google Shape;98;p3" descr="C:\Users\Anne-Marie\Documents\DOSSIER AM 01 2020\SFASJC\Documents présentation COMM\DIAPORAMA\11c tour St J. plaque.jpg"/>
          <p:cNvPicPr preferRelativeResize="0"/>
          <p:nvPr/>
        </p:nvPicPr>
        <p:blipFill rotWithShape="1">
          <a:blip r:embed="rId4">
            <a:alphaModFix/>
          </a:blip>
          <a:srcRect/>
          <a:stretch/>
        </p:blipFill>
        <p:spPr>
          <a:xfrm>
            <a:off x="452399" y="2786058"/>
            <a:ext cx="5355570" cy="3211875"/>
          </a:xfrm>
          <a:prstGeom prst="rect">
            <a:avLst/>
          </a:prstGeom>
          <a:noFill/>
          <a:ln>
            <a:noFill/>
          </a:ln>
        </p:spPr>
      </p:pic>
      <p:sp>
        <p:nvSpPr>
          <p:cNvPr id="99" name="Google Shape;99;p3"/>
          <p:cNvSpPr txBox="1"/>
          <p:nvPr/>
        </p:nvSpPr>
        <p:spPr>
          <a:xfrm>
            <a:off x="380960" y="2500306"/>
            <a:ext cx="271464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A la Tour St Jacques à Paris</a:t>
            </a:r>
            <a:endParaRPr/>
          </a:p>
        </p:txBody>
      </p:sp>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2000"/>
                                        <p:tgtEl>
                                          <p:spTgt spid="98"/>
                                        </p:tgtEl>
                                        <p:attrNameLst>
                                          <p:attrName>ppt_w</p:attrName>
                                        </p:attrNameLst>
                                      </p:cBhvr>
                                      <p:tavLst>
                                        <p:tav tm="0">
                                          <p:val>
                                            <p:strVal val="0"/>
                                          </p:val>
                                        </p:tav>
                                        <p:tav tm="100000">
                                          <p:val>
                                            <p:strVal val="#ppt_w"/>
                                          </p:val>
                                        </p:tav>
                                      </p:tavLst>
                                    </p:anim>
                                    <p:anim calcmode="lin" valueType="num">
                                      <p:cBhvr additive="base">
                                        <p:cTn id="8" dur="2000"/>
                                        <p:tgtEl>
                                          <p:spTgt spid="9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2"/>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05" name="Google Shape;105;p22"/>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4</a:t>
            </a:fld>
            <a:endParaRPr sz="1800">
              <a:solidFill>
                <a:schemeClr val="dk1"/>
              </a:solidFill>
            </a:endParaRPr>
          </a:p>
        </p:txBody>
      </p:sp>
      <p:sp>
        <p:nvSpPr>
          <p:cNvPr id="106" name="Google Shape;106;p22"/>
          <p:cNvSpPr txBox="1"/>
          <p:nvPr/>
        </p:nvSpPr>
        <p:spPr>
          <a:xfrm>
            <a:off x="523836" y="428604"/>
            <a:ext cx="10782300" cy="928694"/>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FFFFFF"/>
              </a:buClr>
              <a:buSzPts val="8800"/>
              <a:buFont typeface="Calibri"/>
              <a:buNone/>
            </a:pPr>
            <a:r>
              <a:rPr lang="fr-FR" sz="4400" b="0" i="0" u="none" strike="noStrike" cap="none">
                <a:solidFill>
                  <a:srgbClr val="FFFFFF"/>
                </a:solidFill>
                <a:latin typeface="Calibri"/>
                <a:ea typeface="Calibri"/>
                <a:cs typeface="Calibri"/>
                <a:sym typeface="Calibri"/>
              </a:rPr>
              <a:t>Pour atteindre le Camino </a:t>
            </a:r>
            <a:r>
              <a:rPr lang="fr-FR" sz="4000" b="0" i="0" u="none" strike="noStrike" cap="none">
                <a:solidFill>
                  <a:srgbClr val="FFFFFF"/>
                </a:solidFill>
                <a:latin typeface="Calibri"/>
                <a:ea typeface="Calibri"/>
                <a:cs typeface="Calibri"/>
                <a:sym typeface="Calibri"/>
              </a:rPr>
              <a:t>en Espagne</a:t>
            </a:r>
            <a:r>
              <a:rPr lang="fr-FR" sz="4000">
                <a:solidFill>
                  <a:srgbClr val="FFFFFF"/>
                </a:solidFill>
                <a:latin typeface="Calibri"/>
                <a:ea typeface="Calibri"/>
                <a:cs typeface="Calibri"/>
                <a:sym typeface="Calibri"/>
              </a:rPr>
              <a:t>,</a:t>
            </a:r>
            <a:endParaRPr sz="6000" b="0" i="0" u="none" strike="noStrike" cap="none">
              <a:solidFill>
                <a:srgbClr val="FFFFFF"/>
              </a:solidFill>
              <a:latin typeface="Calibri"/>
              <a:ea typeface="Calibri"/>
              <a:cs typeface="Calibri"/>
              <a:sym typeface="Calibri"/>
            </a:endParaRPr>
          </a:p>
        </p:txBody>
      </p:sp>
      <p:sp>
        <p:nvSpPr>
          <p:cNvPr id="107" name="Google Shape;107;p22"/>
          <p:cNvSpPr txBox="1">
            <a:spLocks noGrp="1"/>
          </p:cNvSpPr>
          <p:nvPr>
            <p:ph type="subTitle" idx="1"/>
          </p:nvPr>
        </p:nvSpPr>
        <p:spPr>
          <a:xfrm>
            <a:off x="523836" y="4646905"/>
            <a:ext cx="4839128" cy="1646238"/>
          </a:xfrm>
          <a:prstGeom prst="rect">
            <a:avLst/>
          </a:prstGeom>
          <a:noFill/>
          <a:ln>
            <a:noFill/>
          </a:ln>
        </p:spPr>
        <p:txBody>
          <a:bodyPr spcFirstLastPara="1" wrap="square" lIns="91425" tIns="45700" rIns="91425" bIns="45700" anchor="t" anchorCtr="0">
            <a:normAutofit/>
          </a:bodyPr>
          <a:lstStyle/>
          <a:p>
            <a:pPr marL="457200" lvl="0" indent="-381000" rtl="0">
              <a:lnSpc>
                <a:spcPct val="85000"/>
              </a:lnSpc>
              <a:spcBef>
                <a:spcPts val="1300"/>
              </a:spcBef>
              <a:spcAft>
                <a:spcPts val="0"/>
              </a:spcAft>
              <a:buClr>
                <a:schemeClr val="lt1"/>
              </a:buClr>
              <a:buSzPts val="3200"/>
              <a:buNone/>
            </a:pPr>
            <a:r>
              <a:rPr lang="fr-FR" dirty="0"/>
              <a:t>	quatre voies principales concentrent aujourd’hui encore les pèlerins :</a:t>
            </a:r>
            <a:endParaRPr dirty="0"/>
          </a:p>
        </p:txBody>
      </p:sp>
      <p:pic>
        <p:nvPicPr>
          <p:cNvPr id="108" name="Google Shape;108;p22"/>
          <p:cNvPicPr preferRelativeResize="0"/>
          <p:nvPr/>
        </p:nvPicPr>
        <p:blipFill rotWithShape="1">
          <a:blip r:embed="rId3">
            <a:alphaModFix/>
          </a:blip>
          <a:srcRect/>
          <a:stretch/>
        </p:blipFill>
        <p:spPr>
          <a:xfrm>
            <a:off x="1080389" y="1486847"/>
            <a:ext cx="5145024" cy="3212592"/>
          </a:xfrm>
          <a:prstGeom prst="rect">
            <a:avLst/>
          </a:prstGeom>
          <a:noFill/>
          <a:ln>
            <a:noFill/>
          </a:ln>
        </p:spPr>
      </p:pic>
      <p:pic>
        <p:nvPicPr>
          <p:cNvPr id="109" name="Google Shape;109;p22" descr="C:\Users\Anne-Marie\Documents\DOSSIER AM 01 2020\SFASJC\Documents présentation COMM\DIAPORAMA\1a titre.jpg"/>
          <p:cNvPicPr preferRelativeResize="0"/>
          <p:nvPr/>
        </p:nvPicPr>
        <p:blipFill rotWithShape="1">
          <a:blip r:embed="rId4">
            <a:alphaModFix/>
          </a:blip>
          <a:srcRect/>
          <a:stretch/>
        </p:blipFill>
        <p:spPr>
          <a:xfrm>
            <a:off x="7247506" y="1486847"/>
            <a:ext cx="3604722" cy="4806296"/>
          </a:xfrm>
          <a:prstGeom prst="rect">
            <a:avLst/>
          </a:prstGeom>
          <a:noFill/>
          <a:ln>
            <a:noFill/>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15" name="Google Shape;115;p21"/>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5</a:t>
            </a:fld>
            <a:endParaRPr sz="1800">
              <a:solidFill>
                <a:schemeClr val="dk1"/>
              </a:solidFill>
            </a:endParaRPr>
          </a:p>
        </p:txBody>
      </p:sp>
      <p:sp>
        <p:nvSpPr>
          <p:cNvPr id="116" name="Google Shape;116;p21"/>
          <p:cNvSpPr txBox="1"/>
          <p:nvPr/>
        </p:nvSpPr>
        <p:spPr>
          <a:xfrm>
            <a:off x="1055440" y="548680"/>
            <a:ext cx="60941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800" b="1" dirty="0">
                <a:solidFill>
                  <a:srgbClr val="FFFFFF"/>
                </a:solidFill>
                <a:latin typeface="Calibri"/>
                <a:ea typeface="Calibri"/>
                <a:cs typeface="Calibri"/>
                <a:sym typeface="Calibri"/>
              </a:rPr>
              <a:t>L</a:t>
            </a:r>
            <a:r>
              <a:rPr lang="fr-FR" sz="2800" b="1" i="0" u="none" strike="noStrike" cap="none" dirty="0">
                <a:solidFill>
                  <a:srgbClr val="FFFFFF"/>
                </a:solidFill>
                <a:latin typeface="Calibri"/>
                <a:ea typeface="Calibri"/>
                <a:cs typeface="Calibri"/>
                <a:sym typeface="Calibri"/>
              </a:rPr>
              <a:t>a voie du Puy </a:t>
            </a:r>
            <a:r>
              <a:rPr lang="fr-FR" sz="2800" b="1" i="0" u="none" strike="noStrike" cap="none" dirty="0">
                <a:solidFill>
                  <a:srgbClr val="FFFF00"/>
                </a:solidFill>
                <a:latin typeface="Calibri"/>
                <a:ea typeface="Calibri"/>
                <a:cs typeface="Calibri"/>
                <a:sym typeface="Calibri"/>
              </a:rPr>
              <a:t>(Via </a:t>
            </a:r>
            <a:r>
              <a:rPr lang="fr-FR" sz="2800" b="1" i="0" u="none" strike="noStrike" cap="none" dirty="0" err="1">
                <a:solidFill>
                  <a:srgbClr val="FFFF00"/>
                </a:solidFill>
                <a:latin typeface="Calibri"/>
                <a:ea typeface="Calibri"/>
                <a:cs typeface="Calibri"/>
                <a:sym typeface="Calibri"/>
              </a:rPr>
              <a:t>Podiensis</a:t>
            </a:r>
            <a:r>
              <a:rPr lang="fr-FR" sz="2400" b="0" i="0" u="none" strike="noStrike" cap="none" dirty="0">
                <a:solidFill>
                  <a:srgbClr val="FFFF00"/>
                </a:solidFill>
                <a:latin typeface="Calibri"/>
                <a:ea typeface="Calibri"/>
                <a:cs typeface="Calibri"/>
                <a:sym typeface="Calibri"/>
              </a:rPr>
              <a:t>)</a:t>
            </a:r>
            <a:endParaRPr sz="1400" b="0" i="0" u="none" strike="noStrike" cap="none" dirty="0">
              <a:solidFill>
                <a:srgbClr val="FFFF00"/>
              </a:solidFill>
              <a:latin typeface="Arial"/>
              <a:ea typeface="Arial"/>
              <a:cs typeface="Arial"/>
              <a:sym typeface="Arial"/>
            </a:endParaRPr>
          </a:p>
        </p:txBody>
      </p:sp>
      <p:pic>
        <p:nvPicPr>
          <p:cNvPr id="117" name="Google Shape;117;p21"/>
          <p:cNvPicPr preferRelativeResize="0"/>
          <p:nvPr/>
        </p:nvPicPr>
        <p:blipFill rotWithShape="1">
          <a:blip r:embed="rId3">
            <a:alphaModFix/>
          </a:blip>
          <a:srcRect/>
          <a:stretch/>
        </p:blipFill>
        <p:spPr>
          <a:xfrm>
            <a:off x="983432" y="1196752"/>
            <a:ext cx="7090263" cy="2347163"/>
          </a:xfrm>
          <a:prstGeom prst="rect">
            <a:avLst/>
          </a:prstGeom>
          <a:noFill/>
          <a:ln>
            <a:noFill/>
          </a:ln>
        </p:spPr>
      </p:pic>
      <p:pic>
        <p:nvPicPr>
          <p:cNvPr id="118" name="Google Shape;118;p21"/>
          <p:cNvPicPr preferRelativeResize="0"/>
          <p:nvPr/>
        </p:nvPicPr>
        <p:blipFill rotWithShape="1">
          <a:blip r:embed="rId4">
            <a:alphaModFix/>
          </a:blip>
          <a:srcRect/>
          <a:stretch/>
        </p:blipFill>
        <p:spPr>
          <a:xfrm>
            <a:off x="8663930" y="908720"/>
            <a:ext cx="3359187" cy="3292125"/>
          </a:xfrm>
          <a:prstGeom prst="rect">
            <a:avLst/>
          </a:prstGeom>
          <a:noFill/>
          <a:ln>
            <a:noFill/>
          </a:ln>
        </p:spPr>
      </p:pic>
      <p:pic>
        <p:nvPicPr>
          <p:cNvPr id="119" name="Google Shape;119;p21" descr="C:\Users\Anne-Marie\Documents\DOSSIER AM 01 2020\SFASJC\Documents présentation COMM\DIAPORAMA\4c   45 likes Christian Nivaud_Le cloître de la collégiale St Pierre à La Romieu.JPG"/>
          <p:cNvPicPr preferRelativeResize="0"/>
          <p:nvPr/>
        </p:nvPicPr>
        <p:blipFill rotWithShape="1">
          <a:blip r:embed="rId5">
            <a:alphaModFix/>
          </a:blip>
          <a:srcRect/>
          <a:stretch/>
        </p:blipFill>
        <p:spPr>
          <a:xfrm>
            <a:off x="1421311" y="3429000"/>
            <a:ext cx="1706425" cy="2564105"/>
          </a:xfrm>
          <a:prstGeom prst="rect">
            <a:avLst/>
          </a:prstGeom>
          <a:noFill/>
          <a:ln>
            <a:noFill/>
          </a:ln>
        </p:spPr>
      </p:pic>
      <p:sp>
        <p:nvSpPr>
          <p:cNvPr id="120" name="Google Shape;120;p21"/>
          <p:cNvSpPr txBox="1"/>
          <p:nvPr/>
        </p:nvSpPr>
        <p:spPr>
          <a:xfrm>
            <a:off x="1373304" y="6001543"/>
            <a:ext cx="105028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La Romieu</a:t>
            </a:r>
            <a:endParaRPr/>
          </a:p>
        </p:txBody>
      </p:sp>
      <p:pic>
        <p:nvPicPr>
          <p:cNvPr id="121" name="Google Shape;121;p21"/>
          <p:cNvPicPr preferRelativeResize="0"/>
          <p:nvPr/>
        </p:nvPicPr>
        <p:blipFill rotWithShape="1">
          <a:blip r:embed="rId6">
            <a:alphaModFix/>
          </a:blip>
          <a:srcRect/>
          <a:stretch/>
        </p:blipFill>
        <p:spPr>
          <a:xfrm>
            <a:off x="3932113" y="3593757"/>
            <a:ext cx="3651249" cy="2047699"/>
          </a:xfrm>
          <a:prstGeom prst="rect">
            <a:avLst/>
          </a:prstGeom>
          <a:noFill/>
          <a:ln>
            <a:noFill/>
          </a:ln>
        </p:spPr>
      </p:pic>
      <p:pic>
        <p:nvPicPr>
          <p:cNvPr id="122" name="Google Shape;122;p21"/>
          <p:cNvPicPr preferRelativeResize="0"/>
          <p:nvPr/>
        </p:nvPicPr>
        <p:blipFill rotWithShape="1">
          <a:blip r:embed="rId7">
            <a:alphaModFix/>
          </a:blip>
          <a:srcRect/>
          <a:stretch/>
        </p:blipFill>
        <p:spPr>
          <a:xfrm>
            <a:off x="8525834" y="4365104"/>
            <a:ext cx="3519152" cy="1979522"/>
          </a:xfrm>
          <a:prstGeom prst="rect">
            <a:avLst/>
          </a:prstGeom>
          <a:noFill/>
          <a:ln>
            <a:noFill/>
          </a:ln>
        </p:spPr>
      </p:pic>
      <p:sp>
        <p:nvSpPr>
          <p:cNvPr id="123" name="Google Shape;123;p21"/>
          <p:cNvSpPr txBox="1"/>
          <p:nvPr/>
        </p:nvSpPr>
        <p:spPr>
          <a:xfrm>
            <a:off x="8480244" y="6381328"/>
            <a:ext cx="10001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Conques</a:t>
            </a:r>
            <a:endParaRPr/>
          </a:p>
        </p:txBody>
      </p:sp>
      <p:sp>
        <p:nvSpPr>
          <p:cNvPr id="124" name="Google Shape;124;p21"/>
          <p:cNvSpPr txBox="1"/>
          <p:nvPr/>
        </p:nvSpPr>
        <p:spPr>
          <a:xfrm>
            <a:off x="9167834" y="3643314"/>
            <a:ext cx="10001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C000"/>
                </a:solidFill>
                <a:latin typeface="Arial"/>
                <a:ea typeface="Arial"/>
                <a:cs typeface="Arial"/>
                <a:sym typeface="Arial"/>
              </a:rPr>
              <a:t>Conques</a:t>
            </a:r>
            <a:endParaRPr/>
          </a:p>
        </p:txBody>
      </p:sp>
      <p:sp>
        <p:nvSpPr>
          <p:cNvPr id="125" name="Google Shape;125;p21"/>
          <p:cNvSpPr txBox="1"/>
          <p:nvPr/>
        </p:nvSpPr>
        <p:spPr>
          <a:xfrm>
            <a:off x="3863752" y="5661248"/>
            <a:ext cx="105028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Auvillar</a:t>
            </a:r>
            <a:endParaRPr/>
          </a:p>
        </p:txBody>
      </p:sp>
    </p:spTree>
  </p:cSld>
  <p:clrMapOvr>
    <a:masterClrMapping/>
  </p:clrMapOvr>
  <p:transition advTm="2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ctrTitle"/>
          </p:nvPr>
        </p:nvSpPr>
        <p:spPr>
          <a:xfrm>
            <a:off x="238084" y="285728"/>
            <a:ext cx="7215238" cy="2071702"/>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SzPts val="2000"/>
              <a:buNone/>
            </a:pPr>
            <a:r>
              <a:rPr lang="fr-FR" sz="2000" b="1" dirty="0"/>
              <a:t/>
            </a:r>
            <a:br>
              <a:rPr lang="fr-FR" sz="2000" b="1" dirty="0"/>
            </a:br>
            <a:r>
              <a:rPr lang="fr-FR" sz="2000" b="1" dirty="0"/>
              <a:t/>
            </a:r>
            <a:br>
              <a:rPr lang="fr-FR" sz="2000" b="1" dirty="0"/>
            </a:br>
            <a:r>
              <a:rPr lang="fr-FR" sz="2000" b="1" dirty="0"/>
              <a:t/>
            </a:r>
            <a:br>
              <a:rPr lang="fr-FR" sz="2000" b="1" dirty="0"/>
            </a:br>
            <a:r>
              <a:rPr lang="fr-FR" sz="2800" b="1" dirty="0"/>
              <a:t>La voie de Tours </a:t>
            </a:r>
            <a:r>
              <a:rPr lang="fr-FR" sz="2800" b="1" dirty="0">
                <a:solidFill>
                  <a:srgbClr val="FFFF00"/>
                </a:solidFill>
              </a:rPr>
              <a:t>(Via </a:t>
            </a:r>
            <a:r>
              <a:rPr lang="fr-FR" sz="2800" b="1" dirty="0" err="1">
                <a:solidFill>
                  <a:srgbClr val="FFFF00"/>
                </a:solidFill>
              </a:rPr>
              <a:t>Turonensis</a:t>
            </a:r>
            <a:r>
              <a:rPr lang="fr-FR" sz="2800" b="1" dirty="0">
                <a:solidFill>
                  <a:srgbClr val="FFFF00"/>
                </a:solidFill>
              </a:rPr>
              <a:t>)</a:t>
            </a:r>
            <a:br>
              <a:rPr lang="fr-FR" sz="2800" b="1" dirty="0">
                <a:solidFill>
                  <a:srgbClr val="FFFF00"/>
                </a:solidFill>
              </a:rPr>
            </a:br>
            <a:r>
              <a:rPr lang="fr-FR" sz="2000" b="1" dirty="0"/>
              <a:t>qui descend du nord de l’Europe, par les Pays-Bas, la Belgique, le nord de la France jusqu’à Paris puis via Chartres ou bien Orléans , poursuit vers Tours et s’étire plein sud par le Poitou et  l’Aquitaine jusqu’au pays Basque et le passage vers l’Espagne à Hendaye.</a:t>
            </a:r>
            <a:endParaRPr sz="2400" b="1" dirty="0"/>
          </a:p>
        </p:txBody>
      </p:sp>
      <p:sp>
        <p:nvSpPr>
          <p:cNvPr id="131" name="Google Shape;131;p4"/>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32" name="Google Shape;132;p4"/>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6</a:t>
            </a:fld>
            <a:endParaRPr sz="1800">
              <a:solidFill>
                <a:schemeClr val="dk1"/>
              </a:solidFill>
            </a:endParaRPr>
          </a:p>
        </p:txBody>
      </p:sp>
      <p:sp>
        <p:nvSpPr>
          <p:cNvPr id="133" name="Google Shape;133;p4"/>
          <p:cNvSpPr txBox="1"/>
          <p:nvPr/>
        </p:nvSpPr>
        <p:spPr>
          <a:xfrm>
            <a:off x="3369197" y="5733256"/>
            <a:ext cx="7825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Poitiers</a:t>
            </a:r>
            <a:endParaRPr/>
          </a:p>
        </p:txBody>
      </p:sp>
      <p:sp>
        <p:nvSpPr>
          <p:cNvPr id="134" name="Google Shape;134;p4"/>
          <p:cNvSpPr txBox="1"/>
          <p:nvPr/>
        </p:nvSpPr>
        <p:spPr>
          <a:xfrm>
            <a:off x="335360" y="5713511"/>
            <a:ext cx="19463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Tour St Jacques Paris</a:t>
            </a:r>
            <a:endParaRPr/>
          </a:p>
        </p:txBody>
      </p:sp>
      <p:pic>
        <p:nvPicPr>
          <p:cNvPr id="135" name="Google Shape;135;p4"/>
          <p:cNvPicPr preferRelativeResize="0"/>
          <p:nvPr/>
        </p:nvPicPr>
        <p:blipFill rotWithShape="1">
          <a:blip r:embed="rId3">
            <a:alphaModFix/>
          </a:blip>
          <a:srcRect/>
          <a:stretch/>
        </p:blipFill>
        <p:spPr>
          <a:xfrm>
            <a:off x="7810512" y="464491"/>
            <a:ext cx="3575292" cy="3637363"/>
          </a:xfrm>
          <a:prstGeom prst="rect">
            <a:avLst/>
          </a:prstGeom>
          <a:noFill/>
          <a:ln>
            <a:noFill/>
          </a:ln>
        </p:spPr>
      </p:pic>
      <p:pic>
        <p:nvPicPr>
          <p:cNvPr id="136" name="Google Shape;136;p4"/>
          <p:cNvPicPr preferRelativeResize="0"/>
          <p:nvPr/>
        </p:nvPicPr>
        <p:blipFill rotWithShape="1">
          <a:blip r:embed="rId4">
            <a:alphaModFix/>
          </a:blip>
          <a:srcRect/>
          <a:stretch/>
        </p:blipFill>
        <p:spPr>
          <a:xfrm>
            <a:off x="6732126" y="3861048"/>
            <a:ext cx="3685812" cy="2357483"/>
          </a:xfrm>
          <a:prstGeom prst="rect">
            <a:avLst/>
          </a:prstGeom>
          <a:noFill/>
          <a:ln>
            <a:noFill/>
          </a:ln>
        </p:spPr>
      </p:pic>
      <p:pic>
        <p:nvPicPr>
          <p:cNvPr id="137" name="Google Shape;137;p4"/>
          <p:cNvPicPr preferRelativeResize="0"/>
          <p:nvPr/>
        </p:nvPicPr>
        <p:blipFill rotWithShape="1">
          <a:blip r:embed="rId5">
            <a:alphaModFix/>
          </a:blip>
          <a:srcRect/>
          <a:stretch/>
        </p:blipFill>
        <p:spPr>
          <a:xfrm>
            <a:off x="3409347" y="2546372"/>
            <a:ext cx="2398621" cy="3186900"/>
          </a:xfrm>
          <a:prstGeom prst="rect">
            <a:avLst/>
          </a:prstGeom>
          <a:noFill/>
          <a:ln>
            <a:noFill/>
          </a:ln>
        </p:spPr>
      </p:pic>
      <p:pic>
        <p:nvPicPr>
          <p:cNvPr id="138" name="Google Shape;138;p4"/>
          <p:cNvPicPr preferRelativeResize="0"/>
          <p:nvPr/>
        </p:nvPicPr>
        <p:blipFill rotWithShape="1">
          <a:blip r:embed="rId6">
            <a:alphaModFix/>
          </a:blip>
          <a:srcRect/>
          <a:stretch/>
        </p:blipFill>
        <p:spPr>
          <a:xfrm>
            <a:off x="367039" y="2538884"/>
            <a:ext cx="2398621" cy="3194372"/>
          </a:xfrm>
          <a:prstGeom prst="rect">
            <a:avLst/>
          </a:prstGeom>
          <a:noFill/>
          <a:ln>
            <a:noFill/>
          </a:ln>
        </p:spPr>
      </p:pic>
    </p:spTree>
  </p:cSld>
  <p:clrMapOvr>
    <a:masterClrMapping/>
  </p:clrMapOvr>
  <p:transition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8"/>
          <p:cNvSpPr txBox="1">
            <a:spLocks noGrp="1"/>
          </p:cNvSpPr>
          <p:nvPr>
            <p:ph type="ctrTitle"/>
          </p:nvPr>
        </p:nvSpPr>
        <p:spPr>
          <a:xfrm>
            <a:off x="666712" y="4786322"/>
            <a:ext cx="7000923" cy="1451781"/>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SzPts val="2000"/>
              <a:buNone/>
            </a:pPr>
            <a:r>
              <a:rPr lang="fr-FR" sz="2800" b="1" dirty="0"/>
              <a:t>La voie de Vézelay </a:t>
            </a:r>
            <a:r>
              <a:rPr lang="fr-FR" sz="2800" b="1" dirty="0">
                <a:solidFill>
                  <a:srgbClr val="FFFF00"/>
                </a:solidFill>
              </a:rPr>
              <a:t>(Via </a:t>
            </a:r>
            <a:r>
              <a:rPr lang="fr-FR" sz="2800" b="1" dirty="0" err="1">
                <a:solidFill>
                  <a:srgbClr val="FFFF00"/>
                </a:solidFill>
              </a:rPr>
              <a:t>Lemovicensis</a:t>
            </a:r>
            <a:r>
              <a:rPr lang="fr-FR" sz="2800" b="1" dirty="0">
                <a:solidFill>
                  <a:srgbClr val="FFFF00"/>
                </a:solidFill>
              </a:rPr>
              <a:t>)</a:t>
            </a:r>
            <a:r>
              <a:rPr lang="fr-FR" sz="2400" b="1" dirty="0">
                <a:solidFill>
                  <a:srgbClr val="FFFF00"/>
                </a:solidFill>
              </a:rPr>
              <a:t/>
            </a:r>
            <a:br>
              <a:rPr lang="fr-FR" sz="2400" b="1" dirty="0">
                <a:solidFill>
                  <a:srgbClr val="FFFF00"/>
                </a:solidFill>
              </a:rPr>
            </a:br>
            <a:r>
              <a:rPr lang="fr-FR" sz="2000" b="1" dirty="0"/>
              <a:t>empruntée par les pèlerins en provenance du Nord-Est de l’Europe. La Basilique de Vézelay consacrée à Sainte Marie-Madeleine a donné son nom à cet itinéraire très rural. Il rejoint la voie de Tours puis la voie du Puy à </a:t>
            </a:r>
            <a:r>
              <a:rPr lang="fr-FR" sz="2000" b="1" dirty="0" err="1"/>
              <a:t>Ostabat</a:t>
            </a:r>
            <a:r>
              <a:rPr lang="fr-FR" sz="2000" b="1" dirty="0"/>
              <a:t>, juste avant St Jean-Pied de Port et la traversée des Pyrénées </a:t>
            </a:r>
            <a:r>
              <a:rPr lang="fr-FR" sz="2800" b="1" dirty="0">
                <a:latin typeface="Calibri"/>
                <a:ea typeface="Calibri"/>
                <a:cs typeface="Calibri"/>
                <a:sym typeface="Calibri"/>
              </a:rPr>
              <a:t/>
            </a:r>
            <a:br>
              <a:rPr lang="fr-FR" sz="2800" b="1" dirty="0">
                <a:latin typeface="Calibri"/>
                <a:ea typeface="Calibri"/>
                <a:cs typeface="Calibri"/>
                <a:sym typeface="Calibri"/>
              </a:rPr>
            </a:br>
            <a:r>
              <a:rPr lang="fr-FR" sz="2000" dirty="0">
                <a:latin typeface="Calibri"/>
                <a:ea typeface="Calibri"/>
                <a:cs typeface="Calibri"/>
                <a:sym typeface="Calibri"/>
              </a:rPr>
              <a:t/>
            </a:r>
            <a:br>
              <a:rPr lang="fr-FR" sz="2000" dirty="0">
                <a:latin typeface="Calibri"/>
                <a:ea typeface="Calibri"/>
                <a:cs typeface="Calibri"/>
                <a:sym typeface="Calibri"/>
              </a:rPr>
            </a:br>
            <a:r>
              <a:rPr lang="fr-FR" sz="2000" dirty="0">
                <a:latin typeface="Calibri"/>
                <a:ea typeface="Calibri"/>
                <a:cs typeface="Calibri"/>
                <a:sym typeface="Calibri"/>
              </a:rPr>
              <a:t/>
            </a:r>
            <a:br>
              <a:rPr lang="fr-FR" sz="2000" dirty="0">
                <a:latin typeface="Calibri"/>
                <a:ea typeface="Calibri"/>
                <a:cs typeface="Calibri"/>
                <a:sym typeface="Calibri"/>
              </a:rPr>
            </a:br>
            <a:r>
              <a:rPr lang="fr-FR" sz="2000" dirty="0">
                <a:latin typeface="Calibri"/>
                <a:ea typeface="Calibri"/>
                <a:cs typeface="Calibri"/>
                <a:sym typeface="Calibri"/>
              </a:rPr>
              <a:t/>
            </a:r>
            <a:br>
              <a:rPr lang="fr-FR" sz="2000" dirty="0">
                <a:latin typeface="Calibri"/>
                <a:ea typeface="Calibri"/>
                <a:cs typeface="Calibri"/>
                <a:sym typeface="Calibri"/>
              </a:rPr>
            </a:br>
            <a:r>
              <a:rPr lang="fr-FR" sz="2000" dirty="0">
                <a:latin typeface="Calibri"/>
                <a:ea typeface="Calibri"/>
                <a:cs typeface="Calibri"/>
                <a:sym typeface="Calibri"/>
              </a:rPr>
              <a:t/>
            </a:r>
            <a:br>
              <a:rPr lang="fr-FR" sz="2000" dirty="0">
                <a:latin typeface="Calibri"/>
                <a:ea typeface="Calibri"/>
                <a:cs typeface="Calibri"/>
                <a:sym typeface="Calibri"/>
              </a:rPr>
            </a:br>
            <a:r>
              <a:rPr lang="fr-FR" sz="2000" dirty="0">
                <a:latin typeface="Calibri"/>
                <a:ea typeface="Calibri"/>
                <a:cs typeface="Calibri"/>
                <a:sym typeface="Calibri"/>
              </a:rPr>
              <a:t/>
            </a:r>
            <a:br>
              <a:rPr lang="fr-FR" sz="2000" dirty="0">
                <a:latin typeface="Calibri"/>
                <a:ea typeface="Calibri"/>
                <a:cs typeface="Calibri"/>
                <a:sym typeface="Calibri"/>
              </a:rPr>
            </a:br>
            <a:r>
              <a:rPr lang="fr-FR" sz="1800" dirty="0">
                <a:latin typeface="Calibri"/>
                <a:ea typeface="Calibri"/>
                <a:cs typeface="Calibri"/>
                <a:sym typeface="Calibri"/>
              </a:rPr>
              <a:t/>
            </a:r>
            <a:br>
              <a:rPr lang="fr-FR" sz="1800" dirty="0">
                <a:latin typeface="Calibri"/>
                <a:ea typeface="Calibri"/>
                <a:cs typeface="Calibri"/>
                <a:sym typeface="Calibri"/>
              </a:rPr>
            </a:br>
            <a:endParaRPr dirty="0"/>
          </a:p>
        </p:txBody>
      </p:sp>
      <p:sp>
        <p:nvSpPr>
          <p:cNvPr id="144" name="Google Shape;144;p38"/>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45" name="Google Shape;145;p38"/>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7</a:t>
            </a:fld>
            <a:endParaRPr sz="1800">
              <a:solidFill>
                <a:schemeClr val="dk1"/>
              </a:solidFill>
            </a:endParaRPr>
          </a:p>
        </p:txBody>
      </p:sp>
      <p:pic>
        <p:nvPicPr>
          <p:cNvPr id="146" name="Google Shape;146;p38" descr="C:\Users\Anne-Marie\Documents\DOSSIER AM 01 2020\SFASJC\Documents présentation COMM\DIAPORAMA\6 voie Vezelay recadrée.png"/>
          <p:cNvPicPr preferRelativeResize="0"/>
          <p:nvPr/>
        </p:nvPicPr>
        <p:blipFill rotWithShape="1">
          <a:blip r:embed="rId3">
            <a:alphaModFix/>
          </a:blip>
          <a:srcRect/>
          <a:stretch/>
        </p:blipFill>
        <p:spPr>
          <a:xfrm>
            <a:off x="7596198" y="285728"/>
            <a:ext cx="3705055" cy="3393616"/>
          </a:xfrm>
          <a:prstGeom prst="rect">
            <a:avLst/>
          </a:prstGeom>
          <a:noFill/>
          <a:ln>
            <a:noFill/>
          </a:ln>
        </p:spPr>
      </p:pic>
      <p:pic>
        <p:nvPicPr>
          <p:cNvPr id="147" name="Google Shape;147;p38" descr="C:\Users\Anne-Marie\Documents\DOSSIER AM 01 2020\SFASJC\Documents présentation COMM\DIAPORAMA\6c Ostabat.jpg"/>
          <p:cNvPicPr preferRelativeResize="0"/>
          <p:nvPr/>
        </p:nvPicPr>
        <p:blipFill rotWithShape="1">
          <a:blip r:embed="rId4">
            <a:alphaModFix/>
          </a:blip>
          <a:srcRect/>
          <a:stretch/>
        </p:blipFill>
        <p:spPr>
          <a:xfrm>
            <a:off x="7596198" y="4071942"/>
            <a:ext cx="3786213" cy="2522077"/>
          </a:xfrm>
          <a:prstGeom prst="rect">
            <a:avLst/>
          </a:prstGeom>
          <a:noFill/>
          <a:ln>
            <a:noFill/>
          </a:ln>
        </p:spPr>
      </p:pic>
      <p:pic>
        <p:nvPicPr>
          <p:cNvPr id="148" name="Google Shape;148;p38" descr="C:\Users\Anne-Marie\Documents\DOSSIER AM 01 2020\SFASJC\Documents présentation COMM\DIAPORAMA\6 bSens AMJ + Echillley recadré.jpg"/>
          <p:cNvPicPr preferRelativeResize="0"/>
          <p:nvPr/>
        </p:nvPicPr>
        <p:blipFill rotWithShape="1">
          <a:blip r:embed="rId5">
            <a:alphaModFix/>
          </a:blip>
          <a:srcRect/>
          <a:stretch/>
        </p:blipFill>
        <p:spPr>
          <a:xfrm>
            <a:off x="930826" y="3035775"/>
            <a:ext cx="2307647" cy="3393623"/>
          </a:xfrm>
          <a:prstGeom prst="rect">
            <a:avLst/>
          </a:prstGeom>
          <a:noFill/>
          <a:ln>
            <a:noFill/>
          </a:ln>
        </p:spPr>
      </p:pic>
      <p:sp>
        <p:nvSpPr>
          <p:cNvPr id="149" name="Google Shape;149;p38"/>
          <p:cNvSpPr txBox="1"/>
          <p:nvPr/>
        </p:nvSpPr>
        <p:spPr>
          <a:xfrm>
            <a:off x="7470112" y="3727341"/>
            <a:ext cx="811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Ostabat</a:t>
            </a:r>
            <a:endParaRPr/>
          </a:p>
        </p:txBody>
      </p:sp>
      <p:sp>
        <p:nvSpPr>
          <p:cNvPr id="150" name="Google Shape;150;p38"/>
          <p:cNvSpPr txBox="1"/>
          <p:nvPr/>
        </p:nvSpPr>
        <p:spPr>
          <a:xfrm>
            <a:off x="847800" y="2724144"/>
            <a:ext cx="1766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Cathédrale de Sens</a:t>
            </a:r>
            <a:endParaRPr/>
          </a:p>
        </p:txBody>
      </p:sp>
      <p:pic>
        <p:nvPicPr>
          <p:cNvPr id="151" name="Google Shape;151;p38" descr="C:\Users\Anne-Marie\Documents\DOSSIER AM 01 2020\SFASJC\Photos\concours photo 2023\20c Paray le Monial Michel ORIVEL.jpg"/>
          <p:cNvPicPr preferRelativeResize="0"/>
          <p:nvPr/>
        </p:nvPicPr>
        <p:blipFill rotWithShape="1">
          <a:blip r:embed="rId6">
            <a:alphaModFix/>
          </a:blip>
          <a:srcRect/>
          <a:stretch/>
        </p:blipFill>
        <p:spPr>
          <a:xfrm>
            <a:off x="3524232" y="3226931"/>
            <a:ext cx="3643338" cy="3186135"/>
          </a:xfrm>
          <a:prstGeom prst="rect">
            <a:avLst/>
          </a:prstGeom>
          <a:noFill/>
          <a:ln>
            <a:noFill/>
          </a:ln>
        </p:spPr>
      </p:pic>
      <p:sp>
        <p:nvSpPr>
          <p:cNvPr id="152" name="Google Shape;152;p38"/>
          <p:cNvSpPr txBox="1"/>
          <p:nvPr/>
        </p:nvSpPr>
        <p:spPr>
          <a:xfrm>
            <a:off x="3478280" y="2924944"/>
            <a:ext cx="1537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FFFF00"/>
                </a:solidFill>
                <a:latin typeface="Arial"/>
                <a:ea typeface="Arial"/>
                <a:cs typeface="Arial"/>
                <a:sym typeface="Arial"/>
              </a:rPr>
              <a:t>Paray-Le-Monial</a:t>
            </a:r>
            <a:endParaRPr/>
          </a:p>
        </p:txBody>
      </p:sp>
    </p:spTree>
  </p:cSld>
  <p:clrMapOvr>
    <a:masterClrMapping/>
  </p:clrMapOvr>
  <p:transition advTm="2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9"/>
          <p:cNvSpPr txBox="1">
            <a:spLocks noGrp="1"/>
          </p:cNvSpPr>
          <p:nvPr>
            <p:ph type="ctrTitle"/>
          </p:nvPr>
        </p:nvSpPr>
        <p:spPr>
          <a:xfrm>
            <a:off x="885978" y="430153"/>
            <a:ext cx="6643734" cy="4494943"/>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SzPts val="2000"/>
              <a:buNone/>
            </a:pPr>
            <a:r>
              <a:rPr lang="fr-FR" sz="3200" b="1" dirty="0"/>
              <a:t>La voie d’Arles </a:t>
            </a:r>
            <a:r>
              <a:rPr lang="fr-FR" sz="3200" b="1" dirty="0">
                <a:solidFill>
                  <a:srgbClr val="FFFF00"/>
                </a:solidFill>
              </a:rPr>
              <a:t>(Via </a:t>
            </a:r>
            <a:r>
              <a:rPr lang="fr-FR" sz="3200" b="1" dirty="0" err="1">
                <a:solidFill>
                  <a:srgbClr val="FFFF00"/>
                </a:solidFill>
              </a:rPr>
              <a:t>Tolosana</a:t>
            </a:r>
            <a:r>
              <a:rPr lang="fr-FR" sz="2800" b="1" dirty="0">
                <a:solidFill>
                  <a:srgbClr val="FFFF00"/>
                </a:solidFill>
              </a:rPr>
              <a:t>)</a:t>
            </a:r>
            <a:r>
              <a:rPr lang="fr-FR" sz="3200" b="1" dirty="0"/>
              <a:t/>
            </a:r>
            <a:br>
              <a:rPr lang="fr-FR" sz="3200" b="1" dirty="0"/>
            </a:br>
            <a:r>
              <a:rPr lang="fr-FR" sz="2000" b="1" dirty="0"/>
              <a:t>Les pèlerins partant de Rome pour St Jacques empruntaient cette ancienne voie romaine - la voie </a:t>
            </a:r>
            <a:r>
              <a:rPr lang="fr-FR" sz="2000" b="1" dirty="0" err="1"/>
              <a:t>domitienne</a:t>
            </a:r>
            <a:r>
              <a:rPr lang="fr-FR" sz="2000" b="1" dirty="0"/>
              <a:t> - qui passait par Arles, point de départ de la via </a:t>
            </a:r>
            <a:r>
              <a:rPr lang="fr-FR" sz="2000" b="1" dirty="0" err="1"/>
              <a:t>Tolosana</a:t>
            </a:r>
            <a:r>
              <a:rPr lang="fr-FR" sz="2000" b="1" dirty="0"/>
              <a:t>.</a:t>
            </a:r>
            <a:r>
              <a:rPr lang="fr-FR" sz="2000" b="1" dirty="0">
                <a:solidFill>
                  <a:srgbClr val="FFFF00"/>
                </a:solidFill>
              </a:rPr>
              <a:t/>
            </a:r>
            <a:br>
              <a:rPr lang="fr-FR" sz="2000" b="1" dirty="0">
                <a:solidFill>
                  <a:srgbClr val="FFFF00"/>
                </a:solidFill>
              </a:rPr>
            </a:br>
            <a:r>
              <a:rPr lang="fr-FR" sz="2000" b="1" dirty="0"/>
              <a:t>Elle permet de gagner l’Espagne par la traversée des Pyrénées au col du Somport </a:t>
            </a:r>
            <a:r>
              <a:rPr lang="fr-FR" sz="2000" dirty="0">
                <a:latin typeface="Calibri"/>
                <a:ea typeface="Calibri"/>
                <a:cs typeface="Calibri"/>
                <a:sym typeface="Calibri"/>
              </a:rPr>
              <a:t/>
            </a:r>
            <a:br>
              <a:rPr lang="fr-FR" sz="2000" dirty="0">
                <a:latin typeface="Calibri"/>
                <a:ea typeface="Calibri"/>
                <a:cs typeface="Calibri"/>
                <a:sym typeface="Calibri"/>
              </a:rPr>
            </a:br>
            <a:r>
              <a:rPr lang="fr-FR" sz="2000" dirty="0">
                <a:latin typeface="Calibri"/>
                <a:ea typeface="Calibri"/>
                <a:cs typeface="Calibri"/>
                <a:sym typeface="Calibri"/>
              </a:rPr>
              <a:t/>
            </a:r>
            <a:br>
              <a:rPr lang="fr-FR" sz="2000" dirty="0">
                <a:latin typeface="Calibri"/>
                <a:ea typeface="Calibri"/>
                <a:cs typeface="Calibri"/>
                <a:sym typeface="Calibri"/>
              </a:rPr>
            </a:br>
            <a:r>
              <a:rPr lang="fr-FR" sz="1800" dirty="0">
                <a:latin typeface="Calibri"/>
                <a:ea typeface="Calibri"/>
                <a:cs typeface="Calibri"/>
                <a:sym typeface="Calibri"/>
              </a:rPr>
              <a:t/>
            </a:r>
            <a:br>
              <a:rPr lang="fr-FR" sz="1800" dirty="0">
                <a:latin typeface="Calibri"/>
                <a:ea typeface="Calibri"/>
                <a:cs typeface="Calibri"/>
                <a:sym typeface="Calibri"/>
              </a:rPr>
            </a:br>
            <a:endParaRPr dirty="0"/>
          </a:p>
        </p:txBody>
      </p:sp>
      <p:sp>
        <p:nvSpPr>
          <p:cNvPr id="158" name="Google Shape;158;p39"/>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59" name="Google Shape;159;p39"/>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8</a:t>
            </a:fld>
            <a:endParaRPr sz="1800">
              <a:solidFill>
                <a:schemeClr val="dk1"/>
              </a:solidFill>
            </a:endParaRPr>
          </a:p>
        </p:txBody>
      </p:sp>
      <p:pic>
        <p:nvPicPr>
          <p:cNvPr id="160" name="Google Shape;160;p39"/>
          <p:cNvPicPr preferRelativeResize="0"/>
          <p:nvPr/>
        </p:nvPicPr>
        <p:blipFill rotWithShape="1">
          <a:blip r:embed="rId3">
            <a:alphaModFix/>
          </a:blip>
          <a:srcRect/>
          <a:stretch/>
        </p:blipFill>
        <p:spPr>
          <a:xfrm>
            <a:off x="7521499" y="610249"/>
            <a:ext cx="3444720" cy="3375826"/>
          </a:xfrm>
          <a:prstGeom prst="rect">
            <a:avLst/>
          </a:prstGeom>
          <a:noFill/>
          <a:ln>
            <a:noFill/>
          </a:ln>
        </p:spPr>
      </p:pic>
      <p:pic>
        <p:nvPicPr>
          <p:cNvPr id="162" name="Google Shape;162;p39"/>
          <p:cNvPicPr preferRelativeResize="0"/>
          <p:nvPr/>
        </p:nvPicPr>
        <p:blipFill rotWithShape="1">
          <a:blip r:embed="rId4">
            <a:alphaModFix/>
          </a:blip>
          <a:srcRect/>
          <a:stretch/>
        </p:blipFill>
        <p:spPr>
          <a:xfrm>
            <a:off x="988720" y="3345937"/>
            <a:ext cx="4487406" cy="3058324"/>
          </a:xfrm>
          <a:prstGeom prst="rect">
            <a:avLst/>
          </a:prstGeom>
          <a:noFill/>
          <a:ln>
            <a:noFill/>
          </a:ln>
        </p:spPr>
      </p:pic>
      <p:pic>
        <p:nvPicPr>
          <p:cNvPr id="3" name="Image 2">
            <a:extLst>
              <a:ext uri="{FF2B5EF4-FFF2-40B4-BE49-F238E27FC236}">
                <a16:creationId xmlns="" xmlns:a16="http://schemas.microsoft.com/office/drawing/2014/main" id="{6FD3E319-D9D6-F73A-C553-3AE661A42ABF}"/>
              </a:ext>
            </a:extLst>
          </p:cNvPr>
          <p:cNvPicPr>
            <a:picLocks noChangeAspect="1"/>
          </p:cNvPicPr>
          <p:nvPr/>
        </p:nvPicPr>
        <p:blipFill>
          <a:blip r:embed="rId5"/>
          <a:stretch>
            <a:fillRect/>
          </a:stretch>
        </p:blipFill>
        <p:spPr>
          <a:xfrm>
            <a:off x="6127091" y="4216975"/>
            <a:ext cx="4839128" cy="2187286"/>
          </a:xfrm>
          <a:prstGeom prst="rect">
            <a:avLst/>
          </a:prstGeom>
        </p:spPr>
      </p:pic>
    </p:spTree>
  </p:cSld>
  <p:clrMapOvr>
    <a:masterClrMapping/>
  </p:clrMapOvr>
  <p:transition advTm="2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5"/>
          <p:cNvSpPr txBox="1">
            <a:spLocks noGrp="1"/>
          </p:cNvSpPr>
          <p:nvPr>
            <p:ph type="ftr" idx="11"/>
          </p:nvPr>
        </p:nvSpPr>
        <p:spPr>
          <a:xfrm>
            <a:off x="685800" y="6556917"/>
            <a:ext cx="10700004" cy="2263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r-FR">
                <a:solidFill>
                  <a:srgbClr val="FFFF00"/>
                </a:solidFill>
              </a:rPr>
              <a:t>SOCIÉTÉ FRANÇAISE DES AMIS DE SAINT-JACQUES DE COMPOSTELLE ©          MAI 2025</a:t>
            </a:r>
            <a:endParaRPr/>
          </a:p>
        </p:txBody>
      </p:sp>
      <p:sp>
        <p:nvSpPr>
          <p:cNvPr id="168" name="Google Shape;168;p5"/>
          <p:cNvSpPr txBox="1">
            <a:spLocks noGrp="1"/>
          </p:cNvSpPr>
          <p:nvPr>
            <p:ph type="sldNum" idx="12"/>
          </p:nvPr>
        </p:nvSpPr>
        <p:spPr>
          <a:xfrm>
            <a:off x="11506200" y="6293143"/>
            <a:ext cx="538786" cy="49015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800"/>
              <a:buNone/>
            </a:pPr>
            <a:fld id="{00000000-1234-1234-1234-123412341234}" type="slidenum">
              <a:rPr lang="fr-FR" sz="1800">
                <a:solidFill>
                  <a:schemeClr val="dk1"/>
                </a:solidFill>
              </a:rPr>
              <a:pPr marL="0" lvl="0" indent="0" algn="r" rtl="0">
                <a:lnSpc>
                  <a:spcPct val="100000"/>
                </a:lnSpc>
                <a:spcBef>
                  <a:spcPts val="0"/>
                </a:spcBef>
                <a:spcAft>
                  <a:spcPts val="0"/>
                </a:spcAft>
                <a:buSzPts val="1800"/>
                <a:buNone/>
              </a:pPr>
              <a:t>9</a:t>
            </a:fld>
            <a:endParaRPr sz="1800">
              <a:solidFill>
                <a:schemeClr val="dk1"/>
              </a:solidFill>
            </a:endParaRPr>
          </a:p>
        </p:txBody>
      </p:sp>
      <p:sp>
        <p:nvSpPr>
          <p:cNvPr id="169" name="Google Shape;169;p5"/>
          <p:cNvSpPr txBox="1"/>
          <p:nvPr/>
        </p:nvSpPr>
        <p:spPr>
          <a:xfrm>
            <a:off x="881026" y="357166"/>
            <a:ext cx="9215502" cy="156966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fr-FR" sz="2400" b="1" i="0" u="none" strike="noStrike" cap="none" dirty="0">
                <a:solidFill>
                  <a:schemeClr val="lt1"/>
                </a:solidFill>
                <a:latin typeface="Calibri"/>
                <a:ea typeface="Calibri"/>
                <a:cs typeface="Calibri"/>
                <a:sym typeface="Calibri"/>
              </a:rPr>
              <a:t>La France fournit le lien entre tous les pays d’Europe </a:t>
            </a:r>
            <a:endParaRPr lang="fr-FR" dirty="0"/>
          </a:p>
          <a:p>
            <a:pPr marL="0" marR="0" lvl="0" indent="0" rtl="0">
              <a:lnSpc>
                <a:spcPct val="100000"/>
              </a:lnSpc>
              <a:spcBef>
                <a:spcPts val="0"/>
              </a:spcBef>
              <a:spcAft>
                <a:spcPts val="0"/>
              </a:spcAft>
              <a:buNone/>
            </a:pPr>
            <a:r>
              <a:rPr lang="fr-FR" sz="2400" b="1" i="0" u="none" strike="noStrike" cap="none" dirty="0">
                <a:solidFill>
                  <a:schemeClr val="lt1"/>
                </a:solidFill>
                <a:latin typeface="Calibri"/>
                <a:ea typeface="Calibri"/>
                <a:cs typeface="Calibri"/>
                <a:sym typeface="Calibri"/>
              </a:rPr>
              <a:t>d’où proviennent les pèlerins, et l’Espagne qui les accueille. </a:t>
            </a:r>
            <a:endParaRPr lang="fr-FR" dirty="0"/>
          </a:p>
          <a:p>
            <a:pPr marL="0" marR="0" lvl="0" indent="0" rtl="0">
              <a:lnSpc>
                <a:spcPct val="100000"/>
              </a:lnSpc>
              <a:spcBef>
                <a:spcPts val="0"/>
              </a:spcBef>
              <a:spcAft>
                <a:spcPts val="0"/>
              </a:spcAft>
              <a:buNone/>
            </a:pPr>
            <a:r>
              <a:rPr lang="fr-FR" sz="2400" b="1" i="0" u="none" strike="noStrike" cap="none" dirty="0">
                <a:solidFill>
                  <a:schemeClr val="lt1"/>
                </a:solidFill>
                <a:latin typeface="Calibri"/>
                <a:ea typeface="Calibri"/>
                <a:cs typeface="Calibri"/>
                <a:sym typeface="Calibri"/>
              </a:rPr>
              <a:t>Ce n’est donc pas un hasard qu’en Espagne le </a:t>
            </a:r>
            <a:r>
              <a:rPr lang="fr-FR" sz="2400" b="1" i="0" u="none" strike="noStrike" cap="none" dirty="0" err="1">
                <a:solidFill>
                  <a:schemeClr val="lt1"/>
                </a:solidFill>
                <a:latin typeface="Calibri"/>
                <a:ea typeface="Calibri"/>
                <a:cs typeface="Calibri"/>
                <a:sym typeface="Calibri"/>
              </a:rPr>
              <a:t>camino</a:t>
            </a:r>
            <a:r>
              <a:rPr lang="fr-FR" sz="2400" b="1" i="0" u="none" strike="noStrike" cap="none" dirty="0">
                <a:solidFill>
                  <a:schemeClr val="lt1"/>
                </a:solidFill>
                <a:latin typeface="Calibri"/>
                <a:ea typeface="Calibri"/>
                <a:cs typeface="Calibri"/>
                <a:sym typeface="Calibri"/>
              </a:rPr>
              <a:t> historique </a:t>
            </a:r>
            <a:endParaRPr lang="fr-FR" dirty="0"/>
          </a:p>
          <a:p>
            <a:pPr marL="0" marR="0" lvl="0" indent="0" rtl="0">
              <a:lnSpc>
                <a:spcPct val="100000"/>
              </a:lnSpc>
              <a:spcBef>
                <a:spcPts val="0"/>
              </a:spcBef>
              <a:spcAft>
                <a:spcPts val="0"/>
              </a:spcAft>
              <a:buNone/>
            </a:pPr>
            <a:r>
              <a:rPr lang="fr-FR" sz="2400" b="1" i="0" u="none" strike="noStrike" cap="none" dirty="0">
                <a:solidFill>
                  <a:schemeClr val="lt1"/>
                </a:solidFill>
                <a:latin typeface="Calibri"/>
                <a:ea typeface="Calibri"/>
                <a:cs typeface="Calibri"/>
                <a:sym typeface="Calibri"/>
              </a:rPr>
              <a:t>soit nommé le Camino </a:t>
            </a:r>
            <a:r>
              <a:rPr lang="fr-FR" sz="2400" b="1" i="0" u="none" strike="noStrike" cap="none" dirty="0" err="1">
                <a:solidFill>
                  <a:schemeClr val="lt1"/>
                </a:solidFill>
                <a:latin typeface="Calibri"/>
                <a:ea typeface="Calibri"/>
                <a:cs typeface="Calibri"/>
                <a:sym typeface="Calibri"/>
              </a:rPr>
              <a:t>Françès</a:t>
            </a:r>
            <a:r>
              <a:rPr lang="fr-FR" sz="2400" b="1" i="0" u="none" strike="noStrike" cap="none" dirty="0">
                <a:solidFill>
                  <a:schemeClr val="lt1"/>
                </a:solidFill>
                <a:latin typeface="Calibri"/>
                <a:ea typeface="Calibri"/>
                <a:cs typeface="Calibri"/>
                <a:sym typeface="Calibri"/>
              </a:rPr>
              <a:t> </a:t>
            </a:r>
            <a:endParaRPr lang="fr-FR" dirty="0"/>
          </a:p>
        </p:txBody>
      </p:sp>
      <p:sp>
        <p:nvSpPr>
          <p:cNvPr id="170" name="Google Shape;170;p5"/>
          <p:cNvSpPr txBox="1"/>
          <p:nvPr/>
        </p:nvSpPr>
        <p:spPr>
          <a:xfrm>
            <a:off x="3240781" y="3718691"/>
            <a:ext cx="212511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FFFF00"/>
                </a:solidFill>
                <a:latin typeface="Arial"/>
                <a:ea typeface="Arial"/>
                <a:cs typeface="Arial"/>
                <a:sym typeface="Arial"/>
              </a:rPr>
              <a:t>Saint-Jacques</a:t>
            </a:r>
            <a:r>
              <a:rPr lang="fr-FR" dirty="0"/>
              <a:t> </a:t>
            </a:r>
            <a:r>
              <a:rPr lang="fr-FR" sz="1400" b="0" i="0" u="none" strike="noStrike" cap="none" dirty="0">
                <a:solidFill>
                  <a:srgbClr val="FFFF00"/>
                </a:solidFill>
                <a:latin typeface="Arial"/>
                <a:ea typeface="Arial"/>
                <a:cs typeface="Arial"/>
                <a:sym typeface="Arial"/>
              </a:rPr>
              <a:t>Cathédrale de Chartres</a:t>
            </a:r>
            <a:endParaRPr dirty="0"/>
          </a:p>
        </p:txBody>
      </p:sp>
      <p:pic>
        <p:nvPicPr>
          <p:cNvPr id="171" name="Google Shape;171;p5"/>
          <p:cNvPicPr preferRelativeResize="0"/>
          <p:nvPr/>
        </p:nvPicPr>
        <p:blipFill rotWithShape="1">
          <a:blip r:embed="rId3">
            <a:alphaModFix/>
          </a:blip>
          <a:srcRect/>
          <a:stretch/>
        </p:blipFill>
        <p:spPr>
          <a:xfrm>
            <a:off x="5564426" y="1926826"/>
            <a:ext cx="6211167" cy="4401164"/>
          </a:xfrm>
          <a:prstGeom prst="rect">
            <a:avLst/>
          </a:prstGeom>
          <a:noFill/>
          <a:ln>
            <a:noFill/>
          </a:ln>
        </p:spPr>
      </p:pic>
      <p:pic>
        <p:nvPicPr>
          <p:cNvPr id="172" name="Google Shape;172;p5"/>
          <p:cNvPicPr preferRelativeResize="0"/>
          <p:nvPr/>
        </p:nvPicPr>
        <p:blipFill rotWithShape="1">
          <a:blip r:embed="rId4">
            <a:alphaModFix/>
          </a:blip>
          <a:srcRect/>
          <a:stretch/>
        </p:blipFill>
        <p:spPr>
          <a:xfrm>
            <a:off x="950162" y="1983713"/>
            <a:ext cx="2290619" cy="4344277"/>
          </a:xfrm>
          <a:prstGeom prst="rect">
            <a:avLst/>
          </a:prstGeom>
          <a:noFill/>
          <a:ln>
            <a:noFill/>
          </a:ln>
        </p:spPr>
      </p:pic>
    </p:spTree>
  </p:cSld>
  <p:clrMapOvr>
    <a:masterClrMapping/>
  </p:clrMapOvr>
  <p:transition advTm="17000"/>
</p:sld>
</file>

<file path=ppt/theme/theme1.xml><?xml version="1.0" encoding="utf-8"?>
<a:theme xmlns:a="http://schemas.openxmlformats.org/drawingml/2006/main" name="Métropolitain">
  <a:themeElements>
    <a:clrScheme name="Bleu chaud">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2285</TotalTime>
  <Words>1029</Words>
  <Application>Microsoft Office PowerPoint</Application>
  <PresentationFormat>Personnalisé</PresentationFormat>
  <Paragraphs>153</Paragraphs>
  <Slides>23</Slides>
  <Notes>23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Arial</vt:lpstr>
      <vt:lpstr>Calibri</vt:lpstr>
      <vt:lpstr>Quintessential</vt:lpstr>
      <vt:lpstr>Métropolitain</vt:lpstr>
      <vt:lpstr>La France et les chemins de Santiago </vt:lpstr>
      <vt:lpstr>La France et les chemins de Santiago  Avec ce thème, une exposition organisée à Compostelle en 1950  soulignait le rôle essentiel de la France  dans le rayonnement de Compostelle en Europe.  </vt:lpstr>
      <vt:lpstr>Par sa géographie,  la France est le passage où convergent les nombreuses voies jacquaires, empruntées depuis des siècles,  par les pèlerins venus de  tout le continent pour se  rendre à Compostelle. </vt:lpstr>
      <vt:lpstr>Diapositive 4</vt:lpstr>
      <vt:lpstr>Diapositive 5</vt:lpstr>
      <vt:lpstr>   La voie de Tours (Via Turonensis) qui descend du nord de l’Europe, par les Pays-Bas, la Belgique, le nord de la France jusqu’à Paris puis via Chartres ou bien Orléans , poursuit vers Tours et s’étire plein sud par le Poitou et  l’Aquitaine jusqu’au pays Basque et le passage vers l’Espagne à Hendaye.</vt:lpstr>
      <vt:lpstr>La voie de Vézelay (Via Lemovicensis) empruntée par les pèlerins en provenance du Nord-Est de l’Europe. La Basilique de Vézelay consacrée à Sainte Marie-Madeleine a donné son nom à cet itinéraire très rural. Il rejoint la voie de Tours puis la voie du Puy à Ostabat, juste avant St Jean-Pied de Port et la traversée des Pyrénées        </vt:lpstr>
      <vt:lpstr>La voie d’Arles (Via Tolosana) Les pèlerins partant de Rome pour St Jacques empruntaient cette ancienne voie romaine - la voie domitienne - qui passait par Arles, point de départ de la via Tolosana. Elle permet de gagner l’Espagne par la traversée des Pyrénées au col du Somport    </vt:lpstr>
      <vt:lpstr>Diapositive 9</vt:lpstr>
      <vt:lpstr>A ces quatre voies principales,  s’ajoutent des itinéraires secondaires qui maillent le territoire, car souvenons-nous : les pèlerins autrefois partaient de chez eux  Ils parcouraient la distance pour rallier un des grands points de rendez-vous jacquaires, comme le fut  la Tour Saint-Jacques à Paris</vt:lpstr>
      <vt:lpstr>En 1950, le nom de Compostelle, comme celui de Jérusalem et de Rome, évoque le passé de l’Europe chrétienne,  le temps des pèlerinages appartient aux souvenirs de l’histoire.  Mais à PARIS, quelques chercheurs et historiens français fondent une société savante en raison de « l’exceptionnelle richesse de ce thème de pensée et de recherches érudites qui nous est offert par le séculaire pèlerinage de Galice »</vt:lpstr>
      <vt:lpstr>Renaissance du Camino La mission que se donne alors la jeune Société Française des Amis de St Jacques est de retrouver les itinéraires empruntés par les pèlerins au moyen âge et de les faire revivre.</vt:lpstr>
      <vt:lpstr>Dès le milieu des années 1960 la Société Française a institué pour les futurs pèlerins  un passeport spécifique : la CREDENCIAL.  Elle reprend la coutume médiévale de la lettre de créance.  Ce passeport du pèlerin permet aujourd’hui encore,  l’accès aux accueils mis en place pour les pèlerins.</vt:lpstr>
      <vt:lpstr>Pèlerins, mais aussi curieux et chercheurs, trouvent à la Société Française des Amis de Saint-Jacques de Compostelle les informations pour leur pérégrination et les moyens d'approfondir leur démarche.   Comme  ces étudiants partis en 1958 avec une jument et sa charrette de Parthenay à Compostelle ou, à l’été 1963 les 8 garçons et 2 filles étudiants des Beaux-Arts de Paris partis aussi à pied du Puy vers Compostelle.  En 1963, année jacquaire ,  elle organise « Les Chevauchées vers Compostelle ».  </vt:lpstr>
      <vt:lpstr>Diapositive 15</vt:lpstr>
      <vt:lpstr>1998 le Chemin de Saint-Jacques-de-Compostelle  Patrimoine mondial de l’humanité </vt:lpstr>
      <vt:lpstr>Diapositive 17</vt:lpstr>
      <vt:lpstr>Diapositive 18</vt:lpstr>
      <vt:lpstr>Pèlerins aujourd’hui  </vt:lpstr>
      <vt:lpstr>Diapositive 20</vt:lpstr>
      <vt:lpstr>Diapositive 21</vt:lpstr>
      <vt:lpstr>Diapositive 22</vt:lpstr>
      <vt:lpstr>Merci de votre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France et les chemins de Santiago</dc:title>
  <dc:creator>Christine Marie</dc:creator>
  <cp:lastModifiedBy>hp</cp:lastModifiedBy>
  <cp:revision>79</cp:revision>
  <dcterms:created xsi:type="dcterms:W3CDTF">2025-04-19T14:51:01Z</dcterms:created>
  <dcterms:modified xsi:type="dcterms:W3CDTF">2025-05-07T20:11:20Z</dcterms:modified>
</cp:coreProperties>
</file>